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7"/>
  </p:notesMasterIdLst>
  <p:sldIdLst>
    <p:sldId id="261" r:id="rId2"/>
    <p:sldId id="263" r:id="rId3"/>
    <p:sldId id="285" r:id="rId4"/>
    <p:sldId id="28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8" r:id="rId14"/>
    <p:sldId id="289" r:id="rId15"/>
    <p:sldId id="290" r:id="rId16"/>
    <p:sldId id="291" r:id="rId17"/>
    <p:sldId id="296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5143500" type="screen16x9"/>
  <p:notesSz cx="6858000" cy="9144000"/>
  <p:embeddedFontLst>
    <p:embeddedFont>
      <p:font typeface="Hind" panose="02000000000000000000" pitchFamily="2" charset="0"/>
      <p:regular r:id="rId38"/>
      <p:bold r:id="rId39"/>
    </p:embeddedFont>
    <p:embeddedFont>
      <p:font typeface="Hind Medium" panose="02000000000000000000" pitchFamily="2" charset="0"/>
      <p:regular r:id="rId40"/>
      <p:bold r:id="rId41"/>
    </p:embeddedFont>
    <p:embeddedFont>
      <p:font typeface="Hind SemiBold" panose="02000000000000000000" pitchFamily="2" charset="0"/>
      <p:regular r:id="rId42"/>
      <p:bold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  <p:embeddedFont>
      <p:font typeface="Poppins SemiBold" panose="000007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76">
          <p15:clr>
            <a:srgbClr val="9AA0A6"/>
          </p15:clr>
        </p15:guide>
        <p15:guide id="4" orient="horz" pos="2882">
          <p15:clr>
            <a:srgbClr val="9AA0A6"/>
          </p15:clr>
        </p15:guide>
        <p15:guide id="5" pos="5443">
          <p15:clr>
            <a:srgbClr val="9AA0A6"/>
          </p15:clr>
        </p15:guide>
        <p15:guide id="6" orient="horz" pos="358">
          <p15:clr>
            <a:srgbClr val="9AA0A6"/>
          </p15:clr>
        </p15:guide>
        <p15:guide id="7" pos="472">
          <p15:clr>
            <a:srgbClr val="9AA0A6"/>
          </p15:clr>
        </p15:guide>
        <p15:guide id="8" orient="horz" pos="990">
          <p15:clr>
            <a:srgbClr val="9AA0A6"/>
          </p15:clr>
        </p15:guide>
        <p15:guide id="9" pos="2076">
          <p15:clr>
            <a:srgbClr val="9AA0A6"/>
          </p15:clr>
        </p15:guide>
        <p15:guide id="10" pos="3918">
          <p15:clr>
            <a:srgbClr val="9AA0A6"/>
          </p15:clr>
        </p15:guide>
        <p15:guide id="11" orient="horz" pos="57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AAF"/>
    <a:srgbClr val="3C3C4C"/>
    <a:srgbClr val="F5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72"/>
      </p:cViewPr>
      <p:guideLst>
        <p:guide orient="horz" pos="1620"/>
        <p:guide pos="2880"/>
        <p:guide pos="376"/>
        <p:guide orient="horz" pos="2882"/>
        <p:guide pos="5443"/>
        <p:guide orient="horz" pos="358"/>
        <p:guide pos="472"/>
        <p:guide orient="horz" pos="990"/>
        <p:guide pos="2076"/>
        <p:guide pos="3918"/>
        <p:guide orient="horz" pos="5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Comandos e Funções Básicas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Ferramenta de Dados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A9C5CA07-5682-4491-980D-CA5F2B84974D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gm:t>
    </dgm:pt>
    <dgm:pt modelId="{7F729A59-8D25-4F4C-AB0E-04240BF1D75D}" type="parTrans" cxnId="{C1785746-468E-44A6-BAB6-F644FC9AFD58}">
      <dgm:prSet/>
      <dgm:spPr/>
      <dgm:t>
        <a:bodyPr/>
        <a:lstStyle/>
        <a:p>
          <a:endParaRPr lang="pt-BR"/>
        </a:p>
      </dgm:t>
    </dgm:pt>
    <dgm:pt modelId="{1812E085-738A-4A8A-9B48-52B147725296}" type="sibTrans" cxnId="{C1785746-468E-44A6-BAB6-F644FC9AFD58}">
      <dgm:prSet/>
      <dgm:spPr/>
      <dgm:t>
        <a:bodyPr/>
        <a:lstStyle/>
        <a:p>
          <a:endParaRPr lang="pt-BR"/>
        </a:p>
      </dgm:t>
    </dgm:pt>
    <dgm:pt modelId="{58E5D0BA-25C3-46EF-B419-E9B424D4F09D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Gráficos</a:t>
          </a:r>
        </a:p>
      </dgm:t>
    </dgm:pt>
    <dgm:pt modelId="{C6523011-5620-4D2A-B880-DADDCA37D753}" type="parTrans" cxnId="{14406F0F-A6EC-4F5A-9334-CE60D0F76EE7}">
      <dgm:prSet/>
      <dgm:spPr/>
      <dgm:t>
        <a:bodyPr/>
        <a:lstStyle/>
        <a:p>
          <a:endParaRPr lang="pt-BR"/>
        </a:p>
      </dgm:t>
    </dgm:pt>
    <dgm:pt modelId="{6AD9F29D-9064-429E-BD16-B0077469E908}" type="sibTrans" cxnId="{14406F0F-A6EC-4F5A-9334-CE60D0F76EE7}">
      <dgm:prSet/>
      <dgm:spPr/>
      <dgm:t>
        <a:bodyPr/>
        <a:lstStyle/>
        <a:p>
          <a:endParaRPr lang="pt-BR"/>
        </a:p>
      </dgm:t>
    </dgm:pt>
    <dgm:pt modelId="{1E53D8B8-55B5-4244-B70C-A271D0E72410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gm:t>
    </dgm:pt>
    <dgm:pt modelId="{81934682-7085-4AA1-8DE3-2FF9F4C07E75}" type="parTrans" cxnId="{BCD23863-1B0E-426E-854E-15DDFD762B3F}">
      <dgm:prSet/>
      <dgm:spPr/>
      <dgm:t>
        <a:bodyPr/>
        <a:lstStyle/>
        <a:p>
          <a:endParaRPr lang="pt-BR"/>
        </a:p>
      </dgm:t>
    </dgm:pt>
    <dgm:pt modelId="{54385866-EFB8-4C28-9533-1E8916FD43AE}" type="sibTrans" cxnId="{BCD23863-1B0E-426E-854E-15DDFD762B3F}">
      <dgm:prSet/>
      <dgm:spPr/>
      <dgm:t>
        <a:bodyPr/>
        <a:lstStyle/>
        <a:p>
          <a:endParaRPr lang="pt-BR"/>
        </a:p>
      </dgm:t>
    </dgm:pt>
    <dgm:pt modelId="{773B2315-6832-41F6-8862-FE4220D73AB1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Links e Proteção de Planilha</a:t>
          </a:r>
        </a:p>
      </dgm:t>
    </dgm:pt>
    <dgm:pt modelId="{89018175-FD3B-4927-AB99-934B8A9AB44D}" type="parTrans" cxnId="{B1FC5DEA-9DB6-43BE-8EB0-CECFC560CC3C}">
      <dgm:prSet/>
      <dgm:spPr/>
      <dgm:t>
        <a:bodyPr/>
        <a:lstStyle/>
        <a:p>
          <a:endParaRPr lang="pt-BR"/>
        </a:p>
      </dgm:t>
    </dgm:pt>
    <dgm:pt modelId="{C601AF72-1EAF-4F64-A37A-75A71F71EE37}" type="sibTrans" cxnId="{B1FC5DEA-9DB6-43BE-8EB0-CECFC560CC3C}">
      <dgm:prSet/>
      <dgm:spPr/>
      <dgm:t>
        <a:bodyPr/>
        <a:lstStyle/>
        <a:p>
          <a:endParaRPr lang="pt-BR"/>
        </a:p>
      </dgm:t>
    </dgm:pt>
    <dgm:pt modelId="{4644ECB0-6578-43AB-9C7B-627DE207D7FF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5</a:t>
          </a:r>
        </a:p>
      </dgm:t>
    </dgm:pt>
    <dgm:pt modelId="{B8BD2EBB-883E-496F-99A2-28D33A5B55E6}" type="parTrans" cxnId="{0F79871F-1217-47ED-9A82-73D39713B34D}">
      <dgm:prSet/>
      <dgm:spPr/>
      <dgm:t>
        <a:bodyPr/>
        <a:lstStyle/>
        <a:p>
          <a:endParaRPr lang="pt-BR"/>
        </a:p>
      </dgm:t>
    </dgm:pt>
    <dgm:pt modelId="{BD465BB5-DCAD-48E5-A9BD-D618E95762A6}" type="sibTrans" cxnId="{0F79871F-1217-47ED-9A82-73D39713B34D}">
      <dgm:prSet/>
      <dgm:spPr/>
      <dgm:t>
        <a:bodyPr/>
        <a:lstStyle/>
        <a:p>
          <a:endParaRPr lang="pt-BR"/>
        </a:p>
      </dgm:t>
    </dgm:pt>
    <dgm:pt modelId="{033D792F-5947-416D-BA72-1F183D112EC5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Funções SOMASE e CONT.SE</a:t>
          </a:r>
        </a:p>
      </dgm:t>
    </dgm:pt>
    <dgm:pt modelId="{8135D9B6-B3D9-4F2E-8757-2AC02E5EEFAF}" type="parTrans" cxnId="{73CA88AE-1800-47A7-9E1F-D370096DD7C3}">
      <dgm:prSet/>
      <dgm:spPr/>
      <dgm:t>
        <a:bodyPr/>
        <a:lstStyle/>
        <a:p>
          <a:endParaRPr lang="pt-BR"/>
        </a:p>
      </dgm:t>
    </dgm:pt>
    <dgm:pt modelId="{BAB5C83B-68B8-4497-9424-90E6B777B788}" type="sibTrans" cxnId="{73CA88AE-1800-47A7-9E1F-D370096DD7C3}">
      <dgm:prSet/>
      <dgm:spPr/>
      <dgm:t>
        <a:bodyPr/>
        <a:lstStyle/>
        <a:p>
          <a:endParaRPr lang="pt-BR"/>
        </a:p>
      </dgm:t>
    </dgm:pt>
    <dgm:pt modelId="{6014603F-4CF0-46DF-953E-C209228FA8EB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6</a:t>
          </a:r>
        </a:p>
      </dgm:t>
    </dgm:pt>
    <dgm:pt modelId="{763F5B92-058A-4E4D-82D7-D60364497D20}" type="parTrans" cxnId="{BD5E2D1C-8297-46B4-B9AA-8E3ED85131C2}">
      <dgm:prSet/>
      <dgm:spPr/>
      <dgm:t>
        <a:bodyPr/>
        <a:lstStyle/>
        <a:p>
          <a:endParaRPr lang="pt-BR"/>
        </a:p>
      </dgm:t>
    </dgm:pt>
    <dgm:pt modelId="{43A3E78C-0456-411B-9966-AC542ABF401D}" type="sibTrans" cxnId="{BD5E2D1C-8297-46B4-B9AA-8E3ED85131C2}">
      <dgm:prSet/>
      <dgm:spPr/>
      <dgm:t>
        <a:bodyPr/>
        <a:lstStyle/>
        <a:p>
          <a:endParaRPr lang="pt-BR"/>
        </a:p>
      </dgm:t>
    </dgm:pt>
    <dgm:pt modelId="{DC24E88E-701C-4C79-824E-56EE5E296FEA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Funções PROCV, PROCH e PROCX</a:t>
          </a:r>
        </a:p>
      </dgm:t>
    </dgm:pt>
    <dgm:pt modelId="{796089A0-2CF7-470D-8852-B74388A77385}" type="parTrans" cxnId="{BB62055A-EA2F-4711-9984-B82B0C02B00E}">
      <dgm:prSet/>
      <dgm:spPr/>
      <dgm:t>
        <a:bodyPr/>
        <a:lstStyle/>
        <a:p>
          <a:endParaRPr lang="pt-BR"/>
        </a:p>
      </dgm:t>
    </dgm:pt>
    <dgm:pt modelId="{3B28C154-31C5-45F1-A72B-F3E10D0AA2E4}" type="sibTrans" cxnId="{BB62055A-EA2F-4711-9984-B82B0C02B00E}">
      <dgm:prSet/>
      <dgm:spPr/>
      <dgm:t>
        <a:bodyPr/>
        <a:lstStyle/>
        <a:p>
          <a:endParaRPr lang="pt-BR"/>
        </a:p>
      </dgm:t>
    </dgm:pt>
    <dgm:pt modelId="{4D6291B7-82B9-4DAC-A5B7-9DE2569899A5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7</a:t>
          </a:r>
        </a:p>
      </dgm:t>
    </dgm:pt>
    <dgm:pt modelId="{BBD257F4-E02E-4EB1-8198-64B7C4A220BB}" type="parTrans" cxnId="{7BEA4E9F-0999-42D5-9B38-529AC806B4F6}">
      <dgm:prSet/>
      <dgm:spPr/>
      <dgm:t>
        <a:bodyPr/>
        <a:lstStyle/>
        <a:p>
          <a:endParaRPr lang="pt-BR"/>
        </a:p>
      </dgm:t>
    </dgm:pt>
    <dgm:pt modelId="{CF8B5FA6-330A-415D-B1B9-B496834A8942}" type="sibTrans" cxnId="{7BEA4E9F-0999-42D5-9B38-529AC806B4F6}">
      <dgm:prSet/>
      <dgm:spPr/>
      <dgm:t>
        <a:bodyPr/>
        <a:lstStyle/>
        <a:p>
          <a:endParaRPr lang="pt-BR"/>
        </a:p>
      </dgm:t>
    </dgm:pt>
    <dgm:pt modelId="{4926A707-93C1-4F57-830F-DD04425367BB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Lógicas E </a:t>
          </a:r>
          <a:r>
            <a:rPr lang="pt-BR" sz="1200" dirty="0" err="1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e</a:t>
          </a: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 OU</a:t>
          </a:r>
        </a:p>
      </dgm:t>
    </dgm:pt>
    <dgm:pt modelId="{A270E801-779C-48B0-A14C-70C855DBB82E}" type="parTrans" cxnId="{680BEBDD-3B65-45CD-9A63-B35BB48AE4CD}">
      <dgm:prSet/>
      <dgm:spPr/>
      <dgm:t>
        <a:bodyPr/>
        <a:lstStyle/>
        <a:p>
          <a:endParaRPr lang="pt-BR"/>
        </a:p>
      </dgm:t>
    </dgm:pt>
    <dgm:pt modelId="{F67E5CCA-21B6-4354-8EC1-B8E77137BAE5}" type="sibTrans" cxnId="{680BEBDD-3B65-45CD-9A63-B35BB48AE4CD}">
      <dgm:prSet/>
      <dgm:spPr/>
      <dgm:t>
        <a:bodyPr/>
        <a:lstStyle/>
        <a:p>
          <a:endParaRPr lang="pt-BR"/>
        </a:p>
      </dgm:t>
    </dgm:pt>
    <dgm:pt modelId="{B0675EC0-3506-4AFB-8405-425C97084715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8</a:t>
          </a:r>
        </a:p>
      </dgm:t>
    </dgm:pt>
    <dgm:pt modelId="{1524B06E-FA9D-4354-8230-4A63E62CD75A}" type="parTrans" cxnId="{097FE8AC-CDE7-4F2C-8E7A-28897337F144}">
      <dgm:prSet/>
      <dgm:spPr/>
      <dgm:t>
        <a:bodyPr/>
        <a:lstStyle/>
        <a:p>
          <a:endParaRPr lang="pt-BR"/>
        </a:p>
      </dgm:t>
    </dgm:pt>
    <dgm:pt modelId="{582B1E0F-CC9E-4BF4-BD21-F64A0134FAF0}" type="sibTrans" cxnId="{097FE8AC-CDE7-4F2C-8E7A-28897337F144}">
      <dgm:prSet/>
      <dgm:spPr/>
      <dgm:t>
        <a:bodyPr/>
        <a:lstStyle/>
        <a:p>
          <a:endParaRPr lang="pt-BR"/>
        </a:p>
      </dgm:t>
    </dgm:pt>
    <dgm:pt modelId="{31844DCD-C34A-4BBC-9742-46F421602975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Tabela Dinâmica e </a:t>
          </a:r>
          <a:r>
            <a:rPr lang="pt-BR" sz="1200" i="1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Dashboard</a:t>
          </a:r>
        </a:p>
      </dgm:t>
    </dgm:pt>
    <dgm:pt modelId="{7E87B983-379E-4E39-827D-7D34111450C2}" type="parTrans" cxnId="{1BF14B80-1D8D-427F-805E-80F7C3773A23}">
      <dgm:prSet/>
      <dgm:spPr/>
      <dgm:t>
        <a:bodyPr/>
        <a:lstStyle/>
        <a:p>
          <a:endParaRPr lang="pt-BR"/>
        </a:p>
      </dgm:t>
    </dgm:pt>
    <dgm:pt modelId="{812F1DEE-D6E4-435D-99CB-F5854211B89B}" type="sibTrans" cxnId="{1BF14B80-1D8D-427F-805E-80F7C3773A23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8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8">
        <dgm:presLayoutVars>
          <dgm:bulletEnabled val="1"/>
        </dgm:presLayoutVars>
      </dgm:prSet>
      <dgm:spPr/>
    </dgm:pt>
    <dgm:pt modelId="{3CD25A17-14E3-4901-8E4B-47A1FABAD9A2}" type="pres">
      <dgm:prSet presAssocID="{F0CA6D22-2BCE-4916-A39E-7D130BFADC15}" presName="sp" presStyleCnt="0"/>
      <dgm:spPr/>
    </dgm:pt>
    <dgm:pt modelId="{6402FA7E-09F4-4733-8BED-91F6B5C7FA31}" type="pres">
      <dgm:prSet presAssocID="{A9C5CA07-5682-4491-980D-CA5F2B84974D}" presName="composite" presStyleCnt="0"/>
      <dgm:spPr/>
    </dgm:pt>
    <dgm:pt modelId="{4C62F82E-45F8-428F-919E-B1147E2454C2}" type="pres">
      <dgm:prSet presAssocID="{A9C5CA07-5682-4491-980D-CA5F2B84974D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BAD12895-6AFC-4BB6-9779-48C781BB9BF7}" type="pres">
      <dgm:prSet presAssocID="{A9C5CA07-5682-4491-980D-CA5F2B84974D}" presName="descendantText" presStyleLbl="alignAcc1" presStyleIdx="2" presStyleCnt="8">
        <dgm:presLayoutVars>
          <dgm:bulletEnabled val="1"/>
        </dgm:presLayoutVars>
      </dgm:prSet>
      <dgm:spPr/>
    </dgm:pt>
    <dgm:pt modelId="{6D1B5C9E-D0E1-4945-B08A-A0F74E886252}" type="pres">
      <dgm:prSet presAssocID="{1812E085-738A-4A8A-9B48-52B147725296}" presName="sp" presStyleCnt="0"/>
      <dgm:spPr/>
    </dgm:pt>
    <dgm:pt modelId="{9041AA0B-AE4B-40C4-87FB-D882A72CAA94}" type="pres">
      <dgm:prSet presAssocID="{1E53D8B8-55B5-4244-B70C-A271D0E72410}" presName="composite" presStyleCnt="0"/>
      <dgm:spPr/>
    </dgm:pt>
    <dgm:pt modelId="{AC79219B-12EB-4842-B243-72724C19FFEA}" type="pres">
      <dgm:prSet presAssocID="{1E53D8B8-55B5-4244-B70C-A271D0E72410}" presName="parentText" presStyleLbl="alignNode1" presStyleIdx="3" presStyleCnt="8" custLinFactNeighborY="6164">
        <dgm:presLayoutVars>
          <dgm:chMax val="1"/>
          <dgm:bulletEnabled val="1"/>
        </dgm:presLayoutVars>
      </dgm:prSet>
      <dgm:spPr/>
    </dgm:pt>
    <dgm:pt modelId="{1DB9B08A-4A07-40D7-A486-759B7D025912}" type="pres">
      <dgm:prSet presAssocID="{1E53D8B8-55B5-4244-B70C-A271D0E72410}" presName="descendantText" presStyleLbl="alignAcc1" presStyleIdx="3" presStyleCnt="8" custLinFactNeighborY="9482">
        <dgm:presLayoutVars>
          <dgm:bulletEnabled val="1"/>
        </dgm:presLayoutVars>
      </dgm:prSet>
      <dgm:spPr/>
    </dgm:pt>
    <dgm:pt modelId="{3EE6AE41-753E-4F37-BFA7-2B07191B4BD7}" type="pres">
      <dgm:prSet presAssocID="{54385866-EFB8-4C28-9533-1E8916FD43AE}" presName="sp" presStyleCnt="0"/>
      <dgm:spPr/>
    </dgm:pt>
    <dgm:pt modelId="{4ADFB424-310C-4437-9FC8-1844354BC04F}" type="pres">
      <dgm:prSet presAssocID="{4644ECB0-6578-43AB-9C7B-627DE207D7FF}" presName="composite" presStyleCnt="0"/>
      <dgm:spPr/>
    </dgm:pt>
    <dgm:pt modelId="{8C02BC87-E2D3-4FAD-BCD4-64B7A1069352}" type="pres">
      <dgm:prSet presAssocID="{4644ECB0-6578-43AB-9C7B-627DE207D7FF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F0446D2-283F-4352-ADFF-C126A5FFC449}" type="pres">
      <dgm:prSet presAssocID="{4644ECB0-6578-43AB-9C7B-627DE207D7FF}" presName="descendantText" presStyleLbl="alignAcc1" presStyleIdx="4" presStyleCnt="8" custLinFactNeighborX="306" custLinFactNeighborY="-7713">
        <dgm:presLayoutVars>
          <dgm:bulletEnabled val="1"/>
        </dgm:presLayoutVars>
      </dgm:prSet>
      <dgm:spPr/>
    </dgm:pt>
    <dgm:pt modelId="{F05AF5C8-719E-4126-9CF4-58417F01174D}" type="pres">
      <dgm:prSet presAssocID="{BD465BB5-DCAD-48E5-A9BD-D618E95762A6}" presName="sp" presStyleCnt="0"/>
      <dgm:spPr/>
    </dgm:pt>
    <dgm:pt modelId="{D2FDD52E-CD39-4545-8F25-51964CA59547}" type="pres">
      <dgm:prSet presAssocID="{6014603F-4CF0-46DF-953E-C209228FA8EB}" presName="composite" presStyleCnt="0"/>
      <dgm:spPr/>
    </dgm:pt>
    <dgm:pt modelId="{BEA148D7-FFBC-4A35-BDB8-6ACC9F50F1BF}" type="pres">
      <dgm:prSet presAssocID="{6014603F-4CF0-46DF-953E-C209228FA8EB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50B4A9B-E885-4D8F-B24D-00E17F361215}" type="pres">
      <dgm:prSet presAssocID="{6014603F-4CF0-46DF-953E-C209228FA8EB}" presName="descendantText" presStyleLbl="alignAcc1" presStyleIdx="5" presStyleCnt="8">
        <dgm:presLayoutVars>
          <dgm:bulletEnabled val="1"/>
        </dgm:presLayoutVars>
      </dgm:prSet>
      <dgm:spPr/>
    </dgm:pt>
    <dgm:pt modelId="{B8180CBD-F015-4FA1-BBF7-FA9241D977BF}" type="pres">
      <dgm:prSet presAssocID="{43A3E78C-0456-411B-9966-AC542ABF401D}" presName="sp" presStyleCnt="0"/>
      <dgm:spPr/>
    </dgm:pt>
    <dgm:pt modelId="{08A1C85E-A6DD-4AC4-BE93-89464EDAA134}" type="pres">
      <dgm:prSet presAssocID="{4D6291B7-82B9-4DAC-A5B7-9DE2569899A5}" presName="composite" presStyleCnt="0"/>
      <dgm:spPr/>
    </dgm:pt>
    <dgm:pt modelId="{EFB03FF0-C2F6-43D9-A0FE-0BDE22F014F5}" type="pres">
      <dgm:prSet presAssocID="{4D6291B7-82B9-4DAC-A5B7-9DE2569899A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E613AB36-4597-462B-B669-29436255BB53}" type="pres">
      <dgm:prSet presAssocID="{4D6291B7-82B9-4DAC-A5B7-9DE2569899A5}" presName="descendantText" presStyleLbl="alignAcc1" presStyleIdx="6" presStyleCnt="8">
        <dgm:presLayoutVars>
          <dgm:bulletEnabled val="1"/>
        </dgm:presLayoutVars>
      </dgm:prSet>
      <dgm:spPr/>
    </dgm:pt>
    <dgm:pt modelId="{F348E733-DD8B-4D60-AC0D-5E989EFDC373}" type="pres">
      <dgm:prSet presAssocID="{CF8B5FA6-330A-415D-B1B9-B496834A8942}" presName="sp" presStyleCnt="0"/>
      <dgm:spPr/>
    </dgm:pt>
    <dgm:pt modelId="{37923A07-A18A-4F08-A34E-45D883EF5DB0}" type="pres">
      <dgm:prSet presAssocID="{B0675EC0-3506-4AFB-8405-425C97084715}" presName="composite" presStyleCnt="0"/>
      <dgm:spPr/>
    </dgm:pt>
    <dgm:pt modelId="{7091CEAE-72A1-43DC-B88B-651CBEDBF806}" type="pres">
      <dgm:prSet presAssocID="{B0675EC0-3506-4AFB-8405-425C9708471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702AD2CF-1B3F-4F8E-A6EA-569ACFC5F45B}" type="pres">
      <dgm:prSet presAssocID="{B0675EC0-3506-4AFB-8405-425C9708471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14406F0F-A6EC-4F5A-9334-CE60D0F76EE7}" srcId="{A9C5CA07-5682-4491-980D-CA5F2B84974D}" destId="{58E5D0BA-25C3-46EF-B419-E9B424D4F09D}" srcOrd="0" destOrd="0" parTransId="{C6523011-5620-4D2A-B880-DADDCA37D753}" sibTransId="{6AD9F29D-9064-429E-BD16-B0077469E908}"/>
    <dgm:cxn modelId="{2E075C15-BEA3-4B2C-B5F6-F8EF57FF9AF3}" type="presOf" srcId="{4644ECB0-6578-43AB-9C7B-627DE207D7FF}" destId="{8C02BC87-E2D3-4FAD-BCD4-64B7A1069352}" srcOrd="0" destOrd="0" presId="urn:microsoft.com/office/officeart/2005/8/layout/chevron2"/>
    <dgm:cxn modelId="{AE20501B-C223-41E9-B793-CA89C4EE2A2A}" type="presOf" srcId="{4D6291B7-82B9-4DAC-A5B7-9DE2569899A5}" destId="{EFB03FF0-C2F6-43D9-A0FE-0BDE22F014F5}" srcOrd="0" destOrd="0" presId="urn:microsoft.com/office/officeart/2005/8/layout/chevron2"/>
    <dgm:cxn modelId="{BD5E2D1C-8297-46B4-B9AA-8E3ED85131C2}" srcId="{146DD43F-6D34-47F5-A62F-B418CFFC60EF}" destId="{6014603F-4CF0-46DF-953E-C209228FA8EB}" srcOrd="5" destOrd="0" parTransId="{763F5B92-058A-4E4D-82D7-D60364497D20}" sibTransId="{43A3E78C-0456-411B-9966-AC542ABF401D}"/>
    <dgm:cxn modelId="{0F79871F-1217-47ED-9A82-73D39713B34D}" srcId="{146DD43F-6D34-47F5-A62F-B418CFFC60EF}" destId="{4644ECB0-6578-43AB-9C7B-627DE207D7FF}" srcOrd="4" destOrd="0" parTransId="{B8BD2EBB-883E-496F-99A2-28D33A5B55E6}" sibTransId="{BD465BB5-DCAD-48E5-A9BD-D618E95762A6}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B842BF41-ADE7-4855-84D6-830D3DCB7F68}" type="presOf" srcId="{31844DCD-C34A-4BBC-9742-46F421602975}" destId="{702AD2CF-1B3F-4F8E-A6EA-569ACFC5F45B}" srcOrd="0" destOrd="0" presId="urn:microsoft.com/office/officeart/2005/8/layout/chevron2"/>
    <dgm:cxn modelId="{BCD23863-1B0E-426E-854E-15DDFD762B3F}" srcId="{146DD43F-6D34-47F5-A62F-B418CFFC60EF}" destId="{1E53D8B8-55B5-4244-B70C-A271D0E72410}" srcOrd="3" destOrd="0" parTransId="{81934682-7085-4AA1-8DE3-2FF9F4C07E75}" sibTransId="{54385866-EFB8-4C28-9533-1E8916FD43AE}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C1785746-468E-44A6-BAB6-F644FC9AFD58}" srcId="{146DD43F-6D34-47F5-A62F-B418CFFC60EF}" destId="{A9C5CA07-5682-4491-980D-CA5F2B84974D}" srcOrd="2" destOrd="0" parTransId="{7F729A59-8D25-4F4C-AB0E-04240BF1D75D}" sibTransId="{1812E085-738A-4A8A-9B48-52B147725296}"/>
    <dgm:cxn modelId="{BB62055A-EA2F-4711-9984-B82B0C02B00E}" srcId="{6014603F-4CF0-46DF-953E-C209228FA8EB}" destId="{DC24E88E-701C-4C79-824E-56EE5E296FEA}" srcOrd="0" destOrd="0" parTransId="{796089A0-2CF7-470D-8852-B74388A77385}" sibTransId="{3B28C154-31C5-45F1-A72B-F3E10D0AA2E4}"/>
    <dgm:cxn modelId="{1BF14B80-1D8D-427F-805E-80F7C3773A23}" srcId="{B0675EC0-3506-4AFB-8405-425C97084715}" destId="{31844DCD-C34A-4BBC-9742-46F421602975}" srcOrd="0" destOrd="0" parTransId="{7E87B983-379E-4E39-827D-7D34111450C2}" sibTransId="{812F1DEE-D6E4-435D-99CB-F5854211B89B}"/>
    <dgm:cxn modelId="{64013A85-20C7-43FC-9464-D6EF02D24603}" type="presOf" srcId="{773B2315-6832-41F6-8862-FE4220D73AB1}" destId="{1DB9B08A-4A07-40D7-A486-759B7D025912}" srcOrd="0" destOrd="0" presId="urn:microsoft.com/office/officeart/2005/8/layout/chevron2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7BEA4E9F-0999-42D5-9B38-529AC806B4F6}" srcId="{146DD43F-6D34-47F5-A62F-B418CFFC60EF}" destId="{4D6291B7-82B9-4DAC-A5B7-9DE2569899A5}" srcOrd="6" destOrd="0" parTransId="{BBD257F4-E02E-4EB1-8198-64B7C4A220BB}" sibTransId="{CF8B5FA6-330A-415D-B1B9-B496834A8942}"/>
    <dgm:cxn modelId="{097FE8AC-CDE7-4F2C-8E7A-28897337F144}" srcId="{146DD43F-6D34-47F5-A62F-B418CFFC60EF}" destId="{B0675EC0-3506-4AFB-8405-425C97084715}" srcOrd="7" destOrd="0" parTransId="{1524B06E-FA9D-4354-8230-4A63E62CD75A}" sibTransId="{582B1E0F-CC9E-4BF4-BD21-F64A0134FAF0}"/>
    <dgm:cxn modelId="{73CA88AE-1800-47A7-9E1F-D370096DD7C3}" srcId="{4644ECB0-6578-43AB-9C7B-627DE207D7FF}" destId="{033D792F-5947-416D-BA72-1F183D112EC5}" srcOrd="0" destOrd="0" parTransId="{8135D9B6-B3D9-4F2E-8757-2AC02E5EEFAF}" sibTransId="{BAB5C83B-68B8-4497-9424-90E6B777B788}"/>
    <dgm:cxn modelId="{D7AD42B1-07D3-4952-95FA-3267D49586DF}" type="presOf" srcId="{6014603F-4CF0-46DF-953E-C209228FA8EB}" destId="{BEA148D7-FFBC-4A35-BDB8-6ACC9F50F1BF}" srcOrd="0" destOrd="0" presId="urn:microsoft.com/office/officeart/2005/8/layout/chevron2"/>
    <dgm:cxn modelId="{77171FBF-4B16-4CC2-A86A-0B89B9F95D4E}" type="presOf" srcId="{1E53D8B8-55B5-4244-B70C-A271D0E72410}" destId="{AC79219B-12EB-4842-B243-72724C19FFEA}" srcOrd="0" destOrd="0" presId="urn:microsoft.com/office/officeart/2005/8/layout/chevron2"/>
    <dgm:cxn modelId="{74D78AC4-E40F-40E0-9E3E-4092B6C05D67}" type="presOf" srcId="{DC24E88E-701C-4C79-824E-56EE5E296FEA}" destId="{C50B4A9B-E885-4D8F-B24D-00E17F361215}" srcOrd="0" destOrd="0" presId="urn:microsoft.com/office/officeart/2005/8/layout/chevron2"/>
    <dgm:cxn modelId="{2C99C0CF-6B44-4630-829B-BC41C9D2176F}" type="presOf" srcId="{033D792F-5947-416D-BA72-1F183D112EC5}" destId="{CF0446D2-283F-4352-ADFF-C126A5FFC449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680BEBDD-3B65-45CD-9A63-B35BB48AE4CD}" srcId="{4D6291B7-82B9-4DAC-A5B7-9DE2569899A5}" destId="{4926A707-93C1-4F57-830F-DD04425367BB}" srcOrd="0" destOrd="0" parTransId="{A270E801-779C-48B0-A14C-70C855DBB82E}" sibTransId="{F67E5CCA-21B6-4354-8EC1-B8E77137BAE5}"/>
    <dgm:cxn modelId="{05ECF7DE-24FE-4C1F-A300-49272334A3BF}" type="presOf" srcId="{A9C5CA07-5682-4491-980D-CA5F2B84974D}" destId="{4C62F82E-45F8-428F-919E-B1147E2454C2}" srcOrd="0" destOrd="0" presId="urn:microsoft.com/office/officeart/2005/8/layout/chevron2"/>
    <dgm:cxn modelId="{3A3798E7-BB5B-488D-BC33-A934E3761438}" type="presOf" srcId="{58E5D0BA-25C3-46EF-B419-E9B424D4F09D}" destId="{BAD12895-6AFC-4BB6-9779-48C781BB9BF7}" srcOrd="0" destOrd="0" presId="urn:microsoft.com/office/officeart/2005/8/layout/chevron2"/>
    <dgm:cxn modelId="{B1FC5DEA-9DB6-43BE-8EB0-CECFC560CC3C}" srcId="{1E53D8B8-55B5-4244-B70C-A271D0E72410}" destId="{773B2315-6832-41F6-8862-FE4220D73AB1}" srcOrd="0" destOrd="0" parTransId="{89018175-FD3B-4927-AB99-934B8A9AB44D}" sibTransId="{C601AF72-1EAF-4F64-A37A-75A71F71EE37}"/>
    <dgm:cxn modelId="{2AFCB0F0-F599-4D30-82A3-823CB6E3498B}" type="presOf" srcId="{B0675EC0-3506-4AFB-8405-425C97084715}" destId="{7091CEAE-72A1-43DC-B88B-651CBEDBF806}" srcOrd="0" destOrd="0" presId="urn:microsoft.com/office/officeart/2005/8/layout/chevron2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781E0EFD-2D27-4017-B333-7BE61A89C5B6}" type="presOf" srcId="{4926A707-93C1-4F57-830F-DD04425367BB}" destId="{E613AB36-4597-462B-B669-29436255BB53}" srcOrd="0" destOrd="0" presId="urn:microsoft.com/office/officeart/2005/8/layout/chevron2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  <dgm:cxn modelId="{5A22C381-A477-4FB2-99D0-014DF30B5C4D}" type="presParOf" srcId="{3B95830E-C9B7-4005-AC83-2CA26ABC1E92}" destId="{3CD25A17-14E3-4901-8E4B-47A1FABAD9A2}" srcOrd="3" destOrd="0" presId="urn:microsoft.com/office/officeart/2005/8/layout/chevron2"/>
    <dgm:cxn modelId="{36FEDE29-BECA-4EFC-A133-EEE5D73BB7D5}" type="presParOf" srcId="{3B95830E-C9B7-4005-AC83-2CA26ABC1E92}" destId="{6402FA7E-09F4-4733-8BED-91F6B5C7FA31}" srcOrd="4" destOrd="0" presId="urn:microsoft.com/office/officeart/2005/8/layout/chevron2"/>
    <dgm:cxn modelId="{35F8F36E-21A1-46E3-A57B-B5A9E31D43A6}" type="presParOf" srcId="{6402FA7E-09F4-4733-8BED-91F6B5C7FA31}" destId="{4C62F82E-45F8-428F-919E-B1147E2454C2}" srcOrd="0" destOrd="0" presId="urn:microsoft.com/office/officeart/2005/8/layout/chevron2"/>
    <dgm:cxn modelId="{68E7777B-4255-4838-9089-81EBEEB4322D}" type="presParOf" srcId="{6402FA7E-09F4-4733-8BED-91F6B5C7FA31}" destId="{BAD12895-6AFC-4BB6-9779-48C781BB9BF7}" srcOrd="1" destOrd="0" presId="urn:microsoft.com/office/officeart/2005/8/layout/chevron2"/>
    <dgm:cxn modelId="{D35094E4-4938-4BE6-BCED-4483DC8F653B}" type="presParOf" srcId="{3B95830E-C9B7-4005-AC83-2CA26ABC1E92}" destId="{6D1B5C9E-D0E1-4945-B08A-A0F74E886252}" srcOrd="5" destOrd="0" presId="urn:microsoft.com/office/officeart/2005/8/layout/chevron2"/>
    <dgm:cxn modelId="{7832CEA8-3B68-43BC-8FC8-A47AEE93B9F5}" type="presParOf" srcId="{3B95830E-C9B7-4005-AC83-2CA26ABC1E92}" destId="{9041AA0B-AE4B-40C4-87FB-D882A72CAA94}" srcOrd="6" destOrd="0" presId="urn:microsoft.com/office/officeart/2005/8/layout/chevron2"/>
    <dgm:cxn modelId="{D0DA3900-F1E2-4BD3-AF4D-634A1BC2C48D}" type="presParOf" srcId="{9041AA0B-AE4B-40C4-87FB-D882A72CAA94}" destId="{AC79219B-12EB-4842-B243-72724C19FFEA}" srcOrd="0" destOrd="0" presId="urn:microsoft.com/office/officeart/2005/8/layout/chevron2"/>
    <dgm:cxn modelId="{BC8E40DA-4B16-4A81-8603-0B59F42FC11E}" type="presParOf" srcId="{9041AA0B-AE4B-40C4-87FB-D882A72CAA94}" destId="{1DB9B08A-4A07-40D7-A486-759B7D025912}" srcOrd="1" destOrd="0" presId="urn:microsoft.com/office/officeart/2005/8/layout/chevron2"/>
    <dgm:cxn modelId="{7880FB75-B7D4-4471-9D23-19DE6C4FA840}" type="presParOf" srcId="{3B95830E-C9B7-4005-AC83-2CA26ABC1E92}" destId="{3EE6AE41-753E-4F37-BFA7-2B07191B4BD7}" srcOrd="7" destOrd="0" presId="urn:microsoft.com/office/officeart/2005/8/layout/chevron2"/>
    <dgm:cxn modelId="{9823552F-CA3C-4D58-8AA9-53CD6C385058}" type="presParOf" srcId="{3B95830E-C9B7-4005-AC83-2CA26ABC1E92}" destId="{4ADFB424-310C-4437-9FC8-1844354BC04F}" srcOrd="8" destOrd="0" presId="urn:microsoft.com/office/officeart/2005/8/layout/chevron2"/>
    <dgm:cxn modelId="{34EECEF2-C9F3-4115-ACF8-84F69EF6E75D}" type="presParOf" srcId="{4ADFB424-310C-4437-9FC8-1844354BC04F}" destId="{8C02BC87-E2D3-4FAD-BCD4-64B7A1069352}" srcOrd="0" destOrd="0" presId="urn:microsoft.com/office/officeart/2005/8/layout/chevron2"/>
    <dgm:cxn modelId="{32107982-35B5-478E-B104-E5A71D139538}" type="presParOf" srcId="{4ADFB424-310C-4437-9FC8-1844354BC04F}" destId="{CF0446D2-283F-4352-ADFF-C126A5FFC449}" srcOrd="1" destOrd="0" presId="urn:microsoft.com/office/officeart/2005/8/layout/chevron2"/>
    <dgm:cxn modelId="{DD8C75C1-9A6D-46C4-9DDD-4C300E972C70}" type="presParOf" srcId="{3B95830E-C9B7-4005-AC83-2CA26ABC1E92}" destId="{F05AF5C8-719E-4126-9CF4-58417F01174D}" srcOrd="9" destOrd="0" presId="urn:microsoft.com/office/officeart/2005/8/layout/chevron2"/>
    <dgm:cxn modelId="{4FE1CEAE-21E6-4DC6-8927-AE445C52AEED}" type="presParOf" srcId="{3B95830E-C9B7-4005-AC83-2CA26ABC1E92}" destId="{D2FDD52E-CD39-4545-8F25-51964CA59547}" srcOrd="10" destOrd="0" presId="urn:microsoft.com/office/officeart/2005/8/layout/chevron2"/>
    <dgm:cxn modelId="{47DDDA7F-88C9-49A5-A15A-592E3EB6E29B}" type="presParOf" srcId="{D2FDD52E-CD39-4545-8F25-51964CA59547}" destId="{BEA148D7-FFBC-4A35-BDB8-6ACC9F50F1BF}" srcOrd="0" destOrd="0" presId="urn:microsoft.com/office/officeart/2005/8/layout/chevron2"/>
    <dgm:cxn modelId="{DE78CE30-E4BD-45CF-8763-7F06EFCB1103}" type="presParOf" srcId="{D2FDD52E-CD39-4545-8F25-51964CA59547}" destId="{C50B4A9B-E885-4D8F-B24D-00E17F361215}" srcOrd="1" destOrd="0" presId="urn:microsoft.com/office/officeart/2005/8/layout/chevron2"/>
    <dgm:cxn modelId="{ABACE743-0A44-4401-813F-838D13881EFC}" type="presParOf" srcId="{3B95830E-C9B7-4005-AC83-2CA26ABC1E92}" destId="{B8180CBD-F015-4FA1-BBF7-FA9241D977BF}" srcOrd="11" destOrd="0" presId="urn:microsoft.com/office/officeart/2005/8/layout/chevron2"/>
    <dgm:cxn modelId="{1F6A9096-E462-4AEE-A452-C7CC1679241D}" type="presParOf" srcId="{3B95830E-C9B7-4005-AC83-2CA26ABC1E92}" destId="{08A1C85E-A6DD-4AC4-BE93-89464EDAA134}" srcOrd="12" destOrd="0" presId="urn:microsoft.com/office/officeart/2005/8/layout/chevron2"/>
    <dgm:cxn modelId="{38C078A0-8B1A-4321-A08B-C036031CECC9}" type="presParOf" srcId="{08A1C85E-A6DD-4AC4-BE93-89464EDAA134}" destId="{EFB03FF0-C2F6-43D9-A0FE-0BDE22F014F5}" srcOrd="0" destOrd="0" presId="urn:microsoft.com/office/officeart/2005/8/layout/chevron2"/>
    <dgm:cxn modelId="{294E126A-4356-4D3A-83E2-66C8F784FDA3}" type="presParOf" srcId="{08A1C85E-A6DD-4AC4-BE93-89464EDAA134}" destId="{E613AB36-4597-462B-B669-29436255BB53}" srcOrd="1" destOrd="0" presId="urn:microsoft.com/office/officeart/2005/8/layout/chevron2"/>
    <dgm:cxn modelId="{43F9C0D9-3971-4C06-9017-E3735A766FDA}" type="presParOf" srcId="{3B95830E-C9B7-4005-AC83-2CA26ABC1E92}" destId="{F348E733-DD8B-4D60-AC0D-5E989EFDC373}" srcOrd="13" destOrd="0" presId="urn:microsoft.com/office/officeart/2005/8/layout/chevron2"/>
    <dgm:cxn modelId="{14CEAD83-EC9B-4D6F-A75F-D2DD1D632231}" type="presParOf" srcId="{3B95830E-C9B7-4005-AC83-2CA26ABC1E92}" destId="{37923A07-A18A-4F08-A34E-45D883EF5DB0}" srcOrd="14" destOrd="0" presId="urn:microsoft.com/office/officeart/2005/8/layout/chevron2"/>
    <dgm:cxn modelId="{05D66704-1D01-4EC7-BB81-631C34A76D5F}" type="presParOf" srcId="{37923A07-A18A-4F08-A34E-45D883EF5DB0}" destId="{7091CEAE-72A1-43DC-B88B-651CBEDBF806}" srcOrd="0" destOrd="0" presId="urn:microsoft.com/office/officeart/2005/8/layout/chevron2"/>
    <dgm:cxn modelId="{3FB87675-19F1-473A-98BA-0260CC18554C}" type="presParOf" srcId="{37923A07-A18A-4F08-A34E-45D883EF5DB0}" destId="{702AD2CF-1B3F-4F8E-A6EA-569ACFC5F4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Tabela Dinâmica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Dashboard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2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Videoaulas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Exercícios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A9C5CA07-5682-4491-980D-CA5F2B84974D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gm:t>
    </dgm:pt>
    <dgm:pt modelId="{7F729A59-8D25-4F4C-AB0E-04240BF1D75D}" type="parTrans" cxnId="{C1785746-468E-44A6-BAB6-F644FC9AFD58}">
      <dgm:prSet/>
      <dgm:spPr/>
      <dgm:t>
        <a:bodyPr/>
        <a:lstStyle/>
        <a:p>
          <a:endParaRPr lang="pt-BR"/>
        </a:p>
      </dgm:t>
    </dgm:pt>
    <dgm:pt modelId="{1812E085-738A-4A8A-9B48-52B147725296}" type="sibTrans" cxnId="{C1785746-468E-44A6-BAB6-F644FC9AFD58}">
      <dgm:prSet/>
      <dgm:spPr/>
      <dgm:t>
        <a:bodyPr/>
        <a:lstStyle/>
        <a:p>
          <a:endParaRPr lang="pt-BR"/>
        </a:p>
      </dgm:t>
    </dgm:pt>
    <dgm:pt modelId="{58E5D0BA-25C3-46EF-B419-E9B424D4F09D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Correção de exercícios</a:t>
          </a:r>
        </a:p>
      </dgm:t>
    </dgm:pt>
    <dgm:pt modelId="{C6523011-5620-4D2A-B880-DADDCA37D753}" type="parTrans" cxnId="{14406F0F-A6EC-4F5A-9334-CE60D0F76EE7}">
      <dgm:prSet/>
      <dgm:spPr/>
      <dgm:t>
        <a:bodyPr/>
        <a:lstStyle/>
        <a:p>
          <a:endParaRPr lang="pt-BR"/>
        </a:p>
      </dgm:t>
    </dgm:pt>
    <dgm:pt modelId="{6AD9F29D-9064-429E-BD16-B0077469E908}" type="sibTrans" cxnId="{14406F0F-A6EC-4F5A-9334-CE60D0F76EE7}">
      <dgm:prSet/>
      <dgm:spPr/>
      <dgm:t>
        <a:bodyPr/>
        <a:lstStyle/>
        <a:p>
          <a:endParaRPr lang="pt-BR"/>
        </a:p>
      </dgm:t>
    </dgm:pt>
    <dgm:pt modelId="{1E53D8B8-55B5-4244-B70C-A271D0E72410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gm:t>
    </dgm:pt>
    <dgm:pt modelId="{81934682-7085-4AA1-8DE3-2FF9F4C07E75}" type="parTrans" cxnId="{BCD23863-1B0E-426E-854E-15DDFD762B3F}">
      <dgm:prSet/>
      <dgm:spPr/>
      <dgm:t>
        <a:bodyPr/>
        <a:lstStyle/>
        <a:p>
          <a:endParaRPr lang="pt-BR"/>
        </a:p>
      </dgm:t>
    </dgm:pt>
    <dgm:pt modelId="{54385866-EFB8-4C28-9533-1E8916FD43AE}" type="sibTrans" cxnId="{BCD23863-1B0E-426E-854E-15DDFD762B3F}">
      <dgm:prSet/>
      <dgm:spPr/>
      <dgm:t>
        <a:bodyPr/>
        <a:lstStyle/>
        <a:p>
          <a:endParaRPr lang="pt-BR"/>
        </a:p>
      </dgm:t>
    </dgm:pt>
    <dgm:pt modelId="{773B2315-6832-41F6-8862-FE4220D73AB1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Prova Final (nota mínima: </a:t>
          </a:r>
          <a:r>
            <a:rPr lang="pt-BR" sz="1200" b="1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7,0</a:t>
          </a: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)</a:t>
          </a:r>
        </a:p>
      </dgm:t>
    </dgm:pt>
    <dgm:pt modelId="{89018175-FD3B-4927-AB99-934B8A9AB44D}" type="parTrans" cxnId="{B1FC5DEA-9DB6-43BE-8EB0-CECFC560CC3C}">
      <dgm:prSet/>
      <dgm:spPr/>
      <dgm:t>
        <a:bodyPr/>
        <a:lstStyle/>
        <a:p>
          <a:endParaRPr lang="pt-BR"/>
        </a:p>
      </dgm:t>
    </dgm:pt>
    <dgm:pt modelId="{C601AF72-1EAF-4F64-A37A-75A71F71EE37}" type="sibTrans" cxnId="{B1FC5DEA-9DB6-43BE-8EB0-CECFC560CC3C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4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4">
        <dgm:presLayoutVars>
          <dgm:bulletEnabled val="1"/>
        </dgm:presLayoutVars>
      </dgm:prSet>
      <dgm:spPr/>
    </dgm:pt>
    <dgm:pt modelId="{3CD25A17-14E3-4901-8E4B-47A1FABAD9A2}" type="pres">
      <dgm:prSet presAssocID="{F0CA6D22-2BCE-4916-A39E-7D130BFADC15}" presName="sp" presStyleCnt="0"/>
      <dgm:spPr/>
    </dgm:pt>
    <dgm:pt modelId="{6402FA7E-09F4-4733-8BED-91F6B5C7FA31}" type="pres">
      <dgm:prSet presAssocID="{A9C5CA07-5682-4491-980D-CA5F2B84974D}" presName="composite" presStyleCnt="0"/>
      <dgm:spPr/>
    </dgm:pt>
    <dgm:pt modelId="{4C62F82E-45F8-428F-919E-B1147E2454C2}" type="pres">
      <dgm:prSet presAssocID="{A9C5CA07-5682-4491-980D-CA5F2B84974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AD12895-6AFC-4BB6-9779-48C781BB9BF7}" type="pres">
      <dgm:prSet presAssocID="{A9C5CA07-5682-4491-980D-CA5F2B84974D}" presName="descendantText" presStyleLbl="alignAcc1" presStyleIdx="2" presStyleCnt="4">
        <dgm:presLayoutVars>
          <dgm:bulletEnabled val="1"/>
        </dgm:presLayoutVars>
      </dgm:prSet>
      <dgm:spPr/>
    </dgm:pt>
    <dgm:pt modelId="{6D1B5C9E-D0E1-4945-B08A-A0F74E886252}" type="pres">
      <dgm:prSet presAssocID="{1812E085-738A-4A8A-9B48-52B147725296}" presName="sp" presStyleCnt="0"/>
      <dgm:spPr/>
    </dgm:pt>
    <dgm:pt modelId="{9041AA0B-AE4B-40C4-87FB-D882A72CAA94}" type="pres">
      <dgm:prSet presAssocID="{1E53D8B8-55B5-4244-B70C-A271D0E72410}" presName="composite" presStyleCnt="0"/>
      <dgm:spPr/>
    </dgm:pt>
    <dgm:pt modelId="{AC79219B-12EB-4842-B243-72724C19FFEA}" type="pres">
      <dgm:prSet presAssocID="{1E53D8B8-55B5-4244-B70C-A271D0E72410}" presName="parentText" presStyleLbl="alignNode1" presStyleIdx="3" presStyleCnt="4" custLinFactNeighborY="6164">
        <dgm:presLayoutVars>
          <dgm:chMax val="1"/>
          <dgm:bulletEnabled val="1"/>
        </dgm:presLayoutVars>
      </dgm:prSet>
      <dgm:spPr/>
    </dgm:pt>
    <dgm:pt modelId="{1DB9B08A-4A07-40D7-A486-759B7D025912}" type="pres">
      <dgm:prSet presAssocID="{1E53D8B8-55B5-4244-B70C-A271D0E72410}" presName="descendantText" presStyleLbl="alignAcc1" presStyleIdx="3" presStyleCnt="4" custLinFactNeighborY="9482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14406F0F-A6EC-4F5A-9334-CE60D0F76EE7}" srcId="{A9C5CA07-5682-4491-980D-CA5F2B84974D}" destId="{58E5D0BA-25C3-46EF-B419-E9B424D4F09D}" srcOrd="0" destOrd="0" parTransId="{C6523011-5620-4D2A-B880-DADDCA37D753}" sibTransId="{6AD9F29D-9064-429E-BD16-B0077469E908}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BCD23863-1B0E-426E-854E-15DDFD762B3F}" srcId="{146DD43F-6D34-47F5-A62F-B418CFFC60EF}" destId="{1E53D8B8-55B5-4244-B70C-A271D0E72410}" srcOrd="3" destOrd="0" parTransId="{81934682-7085-4AA1-8DE3-2FF9F4C07E75}" sibTransId="{54385866-EFB8-4C28-9533-1E8916FD43AE}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C1785746-468E-44A6-BAB6-F644FC9AFD58}" srcId="{146DD43F-6D34-47F5-A62F-B418CFFC60EF}" destId="{A9C5CA07-5682-4491-980D-CA5F2B84974D}" srcOrd="2" destOrd="0" parTransId="{7F729A59-8D25-4F4C-AB0E-04240BF1D75D}" sibTransId="{1812E085-738A-4A8A-9B48-52B147725296}"/>
    <dgm:cxn modelId="{64013A85-20C7-43FC-9464-D6EF02D24603}" type="presOf" srcId="{773B2315-6832-41F6-8862-FE4220D73AB1}" destId="{1DB9B08A-4A07-40D7-A486-759B7D025912}" srcOrd="0" destOrd="0" presId="urn:microsoft.com/office/officeart/2005/8/layout/chevron2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77171FBF-4B16-4CC2-A86A-0B89B9F95D4E}" type="presOf" srcId="{1E53D8B8-55B5-4244-B70C-A271D0E72410}" destId="{AC79219B-12EB-4842-B243-72724C19FFEA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05ECF7DE-24FE-4C1F-A300-49272334A3BF}" type="presOf" srcId="{A9C5CA07-5682-4491-980D-CA5F2B84974D}" destId="{4C62F82E-45F8-428F-919E-B1147E2454C2}" srcOrd="0" destOrd="0" presId="urn:microsoft.com/office/officeart/2005/8/layout/chevron2"/>
    <dgm:cxn modelId="{3A3798E7-BB5B-488D-BC33-A934E3761438}" type="presOf" srcId="{58E5D0BA-25C3-46EF-B419-E9B424D4F09D}" destId="{BAD12895-6AFC-4BB6-9779-48C781BB9BF7}" srcOrd="0" destOrd="0" presId="urn:microsoft.com/office/officeart/2005/8/layout/chevron2"/>
    <dgm:cxn modelId="{B1FC5DEA-9DB6-43BE-8EB0-CECFC560CC3C}" srcId="{1E53D8B8-55B5-4244-B70C-A271D0E72410}" destId="{773B2315-6832-41F6-8862-FE4220D73AB1}" srcOrd="0" destOrd="0" parTransId="{89018175-FD3B-4927-AB99-934B8A9AB44D}" sibTransId="{C601AF72-1EAF-4F64-A37A-75A71F71EE37}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  <dgm:cxn modelId="{5A22C381-A477-4FB2-99D0-014DF30B5C4D}" type="presParOf" srcId="{3B95830E-C9B7-4005-AC83-2CA26ABC1E92}" destId="{3CD25A17-14E3-4901-8E4B-47A1FABAD9A2}" srcOrd="3" destOrd="0" presId="urn:microsoft.com/office/officeart/2005/8/layout/chevron2"/>
    <dgm:cxn modelId="{36FEDE29-BECA-4EFC-A133-EEE5D73BB7D5}" type="presParOf" srcId="{3B95830E-C9B7-4005-AC83-2CA26ABC1E92}" destId="{6402FA7E-09F4-4733-8BED-91F6B5C7FA31}" srcOrd="4" destOrd="0" presId="urn:microsoft.com/office/officeart/2005/8/layout/chevron2"/>
    <dgm:cxn modelId="{35F8F36E-21A1-46E3-A57B-B5A9E31D43A6}" type="presParOf" srcId="{6402FA7E-09F4-4733-8BED-91F6B5C7FA31}" destId="{4C62F82E-45F8-428F-919E-B1147E2454C2}" srcOrd="0" destOrd="0" presId="urn:microsoft.com/office/officeart/2005/8/layout/chevron2"/>
    <dgm:cxn modelId="{68E7777B-4255-4838-9089-81EBEEB4322D}" type="presParOf" srcId="{6402FA7E-09F4-4733-8BED-91F6B5C7FA31}" destId="{BAD12895-6AFC-4BB6-9779-48C781BB9BF7}" srcOrd="1" destOrd="0" presId="urn:microsoft.com/office/officeart/2005/8/layout/chevron2"/>
    <dgm:cxn modelId="{D35094E4-4938-4BE6-BCED-4483DC8F653B}" type="presParOf" srcId="{3B95830E-C9B7-4005-AC83-2CA26ABC1E92}" destId="{6D1B5C9E-D0E1-4945-B08A-A0F74E886252}" srcOrd="5" destOrd="0" presId="urn:microsoft.com/office/officeart/2005/8/layout/chevron2"/>
    <dgm:cxn modelId="{7832CEA8-3B68-43BC-8FC8-A47AEE93B9F5}" type="presParOf" srcId="{3B95830E-C9B7-4005-AC83-2CA26ABC1E92}" destId="{9041AA0B-AE4B-40C4-87FB-D882A72CAA94}" srcOrd="6" destOrd="0" presId="urn:microsoft.com/office/officeart/2005/8/layout/chevron2"/>
    <dgm:cxn modelId="{D0DA3900-F1E2-4BD3-AF4D-634A1BC2C48D}" type="presParOf" srcId="{9041AA0B-AE4B-40C4-87FB-D882A72CAA94}" destId="{AC79219B-12EB-4842-B243-72724C19FFEA}" srcOrd="0" destOrd="0" presId="urn:microsoft.com/office/officeart/2005/8/layout/chevron2"/>
    <dgm:cxn modelId="{BC8E40DA-4B16-4A81-8603-0B59F42FC11E}" type="presParOf" srcId="{9041AA0B-AE4B-40C4-87FB-D882A72CAA94}" destId="{1DB9B08A-4A07-40D7-A486-759B7D0259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Comandos e atalhos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Classificar e filtrar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A9C5CA07-5682-4491-980D-CA5F2B84974D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gm:t>
    </dgm:pt>
    <dgm:pt modelId="{7F729A59-8D25-4F4C-AB0E-04240BF1D75D}" type="parTrans" cxnId="{C1785746-468E-44A6-BAB6-F644FC9AFD58}">
      <dgm:prSet/>
      <dgm:spPr/>
      <dgm:t>
        <a:bodyPr/>
        <a:lstStyle/>
        <a:p>
          <a:endParaRPr lang="pt-BR"/>
        </a:p>
      </dgm:t>
    </dgm:pt>
    <dgm:pt modelId="{1812E085-738A-4A8A-9B48-52B147725296}" type="sibTrans" cxnId="{C1785746-468E-44A6-BAB6-F644FC9AFD58}">
      <dgm:prSet/>
      <dgm:spPr/>
      <dgm:t>
        <a:bodyPr/>
        <a:lstStyle/>
        <a:p>
          <a:endParaRPr lang="pt-BR"/>
        </a:p>
      </dgm:t>
    </dgm:pt>
    <dgm:pt modelId="{58E5D0BA-25C3-46EF-B419-E9B424D4F09D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Reprodução de imagens em planilhas</a:t>
          </a:r>
        </a:p>
      </dgm:t>
    </dgm:pt>
    <dgm:pt modelId="{C6523011-5620-4D2A-B880-DADDCA37D753}" type="parTrans" cxnId="{14406F0F-A6EC-4F5A-9334-CE60D0F76EE7}">
      <dgm:prSet/>
      <dgm:spPr/>
      <dgm:t>
        <a:bodyPr/>
        <a:lstStyle/>
        <a:p>
          <a:endParaRPr lang="pt-BR"/>
        </a:p>
      </dgm:t>
    </dgm:pt>
    <dgm:pt modelId="{6AD9F29D-9064-429E-BD16-B0077469E908}" type="sibTrans" cxnId="{14406F0F-A6EC-4F5A-9334-CE60D0F76EE7}">
      <dgm:prSet/>
      <dgm:spPr/>
      <dgm:t>
        <a:bodyPr/>
        <a:lstStyle/>
        <a:p>
          <a:endParaRPr lang="pt-BR"/>
        </a:p>
      </dgm:t>
    </dgm:pt>
    <dgm:pt modelId="{1E53D8B8-55B5-4244-B70C-A271D0E72410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gm:t>
    </dgm:pt>
    <dgm:pt modelId="{81934682-7085-4AA1-8DE3-2FF9F4C07E75}" type="parTrans" cxnId="{BCD23863-1B0E-426E-854E-15DDFD762B3F}">
      <dgm:prSet/>
      <dgm:spPr/>
      <dgm:t>
        <a:bodyPr/>
        <a:lstStyle/>
        <a:p>
          <a:endParaRPr lang="pt-BR"/>
        </a:p>
      </dgm:t>
    </dgm:pt>
    <dgm:pt modelId="{54385866-EFB8-4C28-9533-1E8916FD43AE}" type="sibTrans" cxnId="{BCD23863-1B0E-426E-854E-15DDFD762B3F}">
      <dgm:prSet/>
      <dgm:spPr/>
      <dgm:t>
        <a:bodyPr/>
        <a:lstStyle/>
        <a:p>
          <a:endParaRPr lang="pt-BR"/>
        </a:p>
      </dgm:t>
    </dgm:pt>
    <dgm:pt modelId="{773B2315-6832-41F6-8862-FE4220D73AB1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Funções básicas (SOMA, MÁXIMO, MÍNIMO, MÉDIA)</a:t>
          </a:r>
        </a:p>
      </dgm:t>
    </dgm:pt>
    <dgm:pt modelId="{89018175-FD3B-4927-AB99-934B8A9AB44D}" type="parTrans" cxnId="{B1FC5DEA-9DB6-43BE-8EB0-CECFC560CC3C}">
      <dgm:prSet/>
      <dgm:spPr/>
      <dgm:t>
        <a:bodyPr/>
        <a:lstStyle/>
        <a:p>
          <a:endParaRPr lang="pt-BR"/>
        </a:p>
      </dgm:t>
    </dgm:pt>
    <dgm:pt modelId="{C601AF72-1EAF-4F64-A37A-75A71F71EE37}" type="sibTrans" cxnId="{B1FC5DEA-9DB6-43BE-8EB0-CECFC560CC3C}">
      <dgm:prSet/>
      <dgm:spPr/>
      <dgm:t>
        <a:bodyPr/>
        <a:lstStyle/>
        <a:p>
          <a:endParaRPr lang="pt-BR"/>
        </a:p>
      </dgm:t>
    </dgm:pt>
    <dgm:pt modelId="{4644ECB0-6578-43AB-9C7B-627DE207D7FF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5</a:t>
          </a:r>
        </a:p>
      </dgm:t>
    </dgm:pt>
    <dgm:pt modelId="{B8BD2EBB-883E-496F-99A2-28D33A5B55E6}" type="parTrans" cxnId="{0F79871F-1217-47ED-9A82-73D39713B34D}">
      <dgm:prSet/>
      <dgm:spPr/>
      <dgm:t>
        <a:bodyPr/>
        <a:lstStyle/>
        <a:p>
          <a:endParaRPr lang="pt-BR"/>
        </a:p>
      </dgm:t>
    </dgm:pt>
    <dgm:pt modelId="{BD465BB5-DCAD-48E5-A9BD-D618E95762A6}" type="sibTrans" cxnId="{0F79871F-1217-47ED-9A82-73D39713B34D}">
      <dgm:prSet/>
      <dgm:spPr/>
      <dgm:t>
        <a:bodyPr/>
        <a:lstStyle/>
        <a:p>
          <a:endParaRPr lang="pt-BR"/>
        </a:p>
      </dgm:t>
    </dgm:pt>
    <dgm:pt modelId="{033D792F-5947-416D-BA72-1F183D112EC5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Congelamento de células</a:t>
          </a:r>
        </a:p>
      </dgm:t>
    </dgm:pt>
    <dgm:pt modelId="{8135D9B6-B3D9-4F2E-8757-2AC02E5EEFAF}" type="parTrans" cxnId="{73CA88AE-1800-47A7-9E1F-D370096DD7C3}">
      <dgm:prSet/>
      <dgm:spPr/>
      <dgm:t>
        <a:bodyPr/>
        <a:lstStyle/>
        <a:p>
          <a:endParaRPr lang="pt-BR"/>
        </a:p>
      </dgm:t>
    </dgm:pt>
    <dgm:pt modelId="{BAB5C83B-68B8-4497-9424-90E6B777B788}" type="sibTrans" cxnId="{73CA88AE-1800-47A7-9E1F-D370096DD7C3}">
      <dgm:prSet/>
      <dgm:spPr/>
      <dgm:t>
        <a:bodyPr/>
        <a:lstStyle/>
        <a:p>
          <a:endParaRPr lang="pt-BR"/>
        </a:p>
      </dgm:t>
    </dgm:pt>
    <dgm:pt modelId="{6014603F-4CF0-46DF-953E-C209228FA8EB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6</a:t>
          </a:r>
        </a:p>
      </dgm:t>
    </dgm:pt>
    <dgm:pt modelId="{763F5B92-058A-4E4D-82D7-D60364497D20}" type="parTrans" cxnId="{BD5E2D1C-8297-46B4-B9AA-8E3ED85131C2}">
      <dgm:prSet/>
      <dgm:spPr/>
      <dgm:t>
        <a:bodyPr/>
        <a:lstStyle/>
        <a:p>
          <a:endParaRPr lang="pt-BR"/>
        </a:p>
      </dgm:t>
    </dgm:pt>
    <dgm:pt modelId="{43A3E78C-0456-411B-9966-AC542ABF401D}" type="sibTrans" cxnId="{BD5E2D1C-8297-46B4-B9AA-8E3ED85131C2}">
      <dgm:prSet/>
      <dgm:spPr/>
      <dgm:t>
        <a:bodyPr/>
        <a:lstStyle/>
        <a:p>
          <a:endParaRPr lang="pt-BR"/>
        </a:p>
      </dgm:t>
    </dgm:pt>
    <dgm:pt modelId="{DC24E88E-701C-4C79-824E-56EE5E296FEA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Comando SE</a:t>
          </a:r>
        </a:p>
      </dgm:t>
    </dgm:pt>
    <dgm:pt modelId="{796089A0-2CF7-470D-8852-B74388A77385}" type="parTrans" cxnId="{BB62055A-EA2F-4711-9984-B82B0C02B00E}">
      <dgm:prSet/>
      <dgm:spPr/>
      <dgm:t>
        <a:bodyPr/>
        <a:lstStyle/>
        <a:p>
          <a:endParaRPr lang="pt-BR"/>
        </a:p>
      </dgm:t>
    </dgm:pt>
    <dgm:pt modelId="{3B28C154-31C5-45F1-A72B-F3E10D0AA2E4}" type="sibTrans" cxnId="{BB62055A-EA2F-4711-9984-B82B0C02B00E}">
      <dgm:prSet/>
      <dgm:spPr/>
      <dgm:t>
        <a:bodyPr/>
        <a:lstStyle/>
        <a:p>
          <a:endParaRPr lang="pt-BR"/>
        </a:p>
      </dgm:t>
    </dgm:pt>
    <dgm:pt modelId="{4D6291B7-82B9-4DAC-A5B7-9DE2569899A5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7</a:t>
          </a:r>
        </a:p>
      </dgm:t>
    </dgm:pt>
    <dgm:pt modelId="{BBD257F4-E02E-4EB1-8198-64B7C4A220BB}" type="parTrans" cxnId="{7BEA4E9F-0999-42D5-9B38-529AC806B4F6}">
      <dgm:prSet/>
      <dgm:spPr/>
      <dgm:t>
        <a:bodyPr/>
        <a:lstStyle/>
        <a:p>
          <a:endParaRPr lang="pt-BR"/>
        </a:p>
      </dgm:t>
    </dgm:pt>
    <dgm:pt modelId="{CF8B5FA6-330A-415D-B1B9-B496834A8942}" type="sibTrans" cxnId="{7BEA4E9F-0999-42D5-9B38-529AC806B4F6}">
      <dgm:prSet/>
      <dgm:spPr/>
      <dgm:t>
        <a:bodyPr/>
        <a:lstStyle/>
        <a:p>
          <a:endParaRPr lang="pt-BR"/>
        </a:p>
      </dgm:t>
    </dgm:pt>
    <dgm:pt modelId="{4926A707-93C1-4F57-830F-DD04425367BB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Cálculo direto e boas práticas</a:t>
          </a:r>
        </a:p>
      </dgm:t>
    </dgm:pt>
    <dgm:pt modelId="{A270E801-779C-48B0-A14C-70C855DBB82E}" type="parTrans" cxnId="{680BEBDD-3B65-45CD-9A63-B35BB48AE4CD}">
      <dgm:prSet/>
      <dgm:spPr/>
      <dgm:t>
        <a:bodyPr/>
        <a:lstStyle/>
        <a:p>
          <a:endParaRPr lang="pt-BR"/>
        </a:p>
      </dgm:t>
    </dgm:pt>
    <dgm:pt modelId="{F67E5CCA-21B6-4354-8EC1-B8E77137BAE5}" type="sibTrans" cxnId="{680BEBDD-3B65-45CD-9A63-B35BB48AE4CD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7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7">
        <dgm:presLayoutVars>
          <dgm:bulletEnabled val="1"/>
        </dgm:presLayoutVars>
      </dgm:prSet>
      <dgm:spPr/>
    </dgm:pt>
    <dgm:pt modelId="{3CD25A17-14E3-4901-8E4B-47A1FABAD9A2}" type="pres">
      <dgm:prSet presAssocID="{F0CA6D22-2BCE-4916-A39E-7D130BFADC15}" presName="sp" presStyleCnt="0"/>
      <dgm:spPr/>
    </dgm:pt>
    <dgm:pt modelId="{6402FA7E-09F4-4733-8BED-91F6B5C7FA31}" type="pres">
      <dgm:prSet presAssocID="{A9C5CA07-5682-4491-980D-CA5F2B84974D}" presName="composite" presStyleCnt="0"/>
      <dgm:spPr/>
    </dgm:pt>
    <dgm:pt modelId="{4C62F82E-45F8-428F-919E-B1147E2454C2}" type="pres">
      <dgm:prSet presAssocID="{A9C5CA07-5682-4491-980D-CA5F2B84974D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BAD12895-6AFC-4BB6-9779-48C781BB9BF7}" type="pres">
      <dgm:prSet presAssocID="{A9C5CA07-5682-4491-980D-CA5F2B84974D}" presName="descendantText" presStyleLbl="alignAcc1" presStyleIdx="2" presStyleCnt="7">
        <dgm:presLayoutVars>
          <dgm:bulletEnabled val="1"/>
        </dgm:presLayoutVars>
      </dgm:prSet>
      <dgm:spPr/>
    </dgm:pt>
    <dgm:pt modelId="{6D1B5C9E-D0E1-4945-B08A-A0F74E886252}" type="pres">
      <dgm:prSet presAssocID="{1812E085-738A-4A8A-9B48-52B147725296}" presName="sp" presStyleCnt="0"/>
      <dgm:spPr/>
    </dgm:pt>
    <dgm:pt modelId="{9041AA0B-AE4B-40C4-87FB-D882A72CAA94}" type="pres">
      <dgm:prSet presAssocID="{1E53D8B8-55B5-4244-B70C-A271D0E72410}" presName="composite" presStyleCnt="0"/>
      <dgm:spPr/>
    </dgm:pt>
    <dgm:pt modelId="{AC79219B-12EB-4842-B243-72724C19FFEA}" type="pres">
      <dgm:prSet presAssocID="{1E53D8B8-55B5-4244-B70C-A271D0E72410}" presName="parentText" presStyleLbl="alignNode1" presStyleIdx="3" presStyleCnt="7" custLinFactNeighborY="6164">
        <dgm:presLayoutVars>
          <dgm:chMax val="1"/>
          <dgm:bulletEnabled val="1"/>
        </dgm:presLayoutVars>
      </dgm:prSet>
      <dgm:spPr/>
    </dgm:pt>
    <dgm:pt modelId="{1DB9B08A-4A07-40D7-A486-759B7D025912}" type="pres">
      <dgm:prSet presAssocID="{1E53D8B8-55B5-4244-B70C-A271D0E72410}" presName="descendantText" presStyleLbl="alignAcc1" presStyleIdx="3" presStyleCnt="7" custLinFactNeighborY="9482">
        <dgm:presLayoutVars>
          <dgm:bulletEnabled val="1"/>
        </dgm:presLayoutVars>
      </dgm:prSet>
      <dgm:spPr/>
    </dgm:pt>
    <dgm:pt modelId="{3EE6AE41-753E-4F37-BFA7-2B07191B4BD7}" type="pres">
      <dgm:prSet presAssocID="{54385866-EFB8-4C28-9533-1E8916FD43AE}" presName="sp" presStyleCnt="0"/>
      <dgm:spPr/>
    </dgm:pt>
    <dgm:pt modelId="{4ADFB424-310C-4437-9FC8-1844354BC04F}" type="pres">
      <dgm:prSet presAssocID="{4644ECB0-6578-43AB-9C7B-627DE207D7FF}" presName="composite" presStyleCnt="0"/>
      <dgm:spPr/>
    </dgm:pt>
    <dgm:pt modelId="{8C02BC87-E2D3-4FAD-BCD4-64B7A1069352}" type="pres">
      <dgm:prSet presAssocID="{4644ECB0-6578-43AB-9C7B-627DE207D7F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F0446D2-283F-4352-ADFF-C126A5FFC449}" type="pres">
      <dgm:prSet presAssocID="{4644ECB0-6578-43AB-9C7B-627DE207D7FF}" presName="descendantText" presStyleLbl="alignAcc1" presStyleIdx="4" presStyleCnt="7">
        <dgm:presLayoutVars>
          <dgm:bulletEnabled val="1"/>
        </dgm:presLayoutVars>
      </dgm:prSet>
      <dgm:spPr/>
    </dgm:pt>
    <dgm:pt modelId="{F05AF5C8-719E-4126-9CF4-58417F01174D}" type="pres">
      <dgm:prSet presAssocID="{BD465BB5-DCAD-48E5-A9BD-D618E95762A6}" presName="sp" presStyleCnt="0"/>
      <dgm:spPr/>
    </dgm:pt>
    <dgm:pt modelId="{D2FDD52E-CD39-4545-8F25-51964CA59547}" type="pres">
      <dgm:prSet presAssocID="{6014603F-4CF0-46DF-953E-C209228FA8EB}" presName="composite" presStyleCnt="0"/>
      <dgm:spPr/>
    </dgm:pt>
    <dgm:pt modelId="{BEA148D7-FFBC-4A35-BDB8-6ACC9F50F1BF}" type="pres">
      <dgm:prSet presAssocID="{6014603F-4CF0-46DF-953E-C209228FA8EB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C50B4A9B-E885-4D8F-B24D-00E17F361215}" type="pres">
      <dgm:prSet presAssocID="{6014603F-4CF0-46DF-953E-C209228FA8EB}" presName="descendantText" presStyleLbl="alignAcc1" presStyleIdx="5" presStyleCnt="7">
        <dgm:presLayoutVars>
          <dgm:bulletEnabled val="1"/>
        </dgm:presLayoutVars>
      </dgm:prSet>
      <dgm:spPr/>
    </dgm:pt>
    <dgm:pt modelId="{B8180CBD-F015-4FA1-BBF7-FA9241D977BF}" type="pres">
      <dgm:prSet presAssocID="{43A3E78C-0456-411B-9966-AC542ABF401D}" presName="sp" presStyleCnt="0"/>
      <dgm:spPr/>
    </dgm:pt>
    <dgm:pt modelId="{08A1C85E-A6DD-4AC4-BE93-89464EDAA134}" type="pres">
      <dgm:prSet presAssocID="{4D6291B7-82B9-4DAC-A5B7-9DE2569899A5}" presName="composite" presStyleCnt="0"/>
      <dgm:spPr/>
    </dgm:pt>
    <dgm:pt modelId="{EFB03FF0-C2F6-43D9-A0FE-0BDE22F014F5}" type="pres">
      <dgm:prSet presAssocID="{4D6291B7-82B9-4DAC-A5B7-9DE2569899A5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E613AB36-4597-462B-B669-29436255BB53}" type="pres">
      <dgm:prSet presAssocID="{4D6291B7-82B9-4DAC-A5B7-9DE2569899A5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14406F0F-A6EC-4F5A-9334-CE60D0F76EE7}" srcId="{A9C5CA07-5682-4491-980D-CA5F2B84974D}" destId="{58E5D0BA-25C3-46EF-B419-E9B424D4F09D}" srcOrd="0" destOrd="0" parTransId="{C6523011-5620-4D2A-B880-DADDCA37D753}" sibTransId="{6AD9F29D-9064-429E-BD16-B0077469E908}"/>
    <dgm:cxn modelId="{2E075C15-BEA3-4B2C-B5F6-F8EF57FF9AF3}" type="presOf" srcId="{4644ECB0-6578-43AB-9C7B-627DE207D7FF}" destId="{8C02BC87-E2D3-4FAD-BCD4-64B7A1069352}" srcOrd="0" destOrd="0" presId="urn:microsoft.com/office/officeart/2005/8/layout/chevron2"/>
    <dgm:cxn modelId="{AE20501B-C223-41E9-B793-CA89C4EE2A2A}" type="presOf" srcId="{4D6291B7-82B9-4DAC-A5B7-9DE2569899A5}" destId="{EFB03FF0-C2F6-43D9-A0FE-0BDE22F014F5}" srcOrd="0" destOrd="0" presId="urn:microsoft.com/office/officeart/2005/8/layout/chevron2"/>
    <dgm:cxn modelId="{BD5E2D1C-8297-46B4-B9AA-8E3ED85131C2}" srcId="{146DD43F-6D34-47F5-A62F-B418CFFC60EF}" destId="{6014603F-4CF0-46DF-953E-C209228FA8EB}" srcOrd="5" destOrd="0" parTransId="{763F5B92-058A-4E4D-82D7-D60364497D20}" sibTransId="{43A3E78C-0456-411B-9966-AC542ABF401D}"/>
    <dgm:cxn modelId="{0F79871F-1217-47ED-9A82-73D39713B34D}" srcId="{146DD43F-6D34-47F5-A62F-B418CFFC60EF}" destId="{4644ECB0-6578-43AB-9C7B-627DE207D7FF}" srcOrd="4" destOrd="0" parTransId="{B8BD2EBB-883E-496F-99A2-28D33A5B55E6}" sibTransId="{BD465BB5-DCAD-48E5-A9BD-D618E95762A6}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BCD23863-1B0E-426E-854E-15DDFD762B3F}" srcId="{146DD43F-6D34-47F5-A62F-B418CFFC60EF}" destId="{1E53D8B8-55B5-4244-B70C-A271D0E72410}" srcOrd="3" destOrd="0" parTransId="{81934682-7085-4AA1-8DE3-2FF9F4C07E75}" sibTransId="{54385866-EFB8-4C28-9533-1E8916FD43AE}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C1785746-468E-44A6-BAB6-F644FC9AFD58}" srcId="{146DD43F-6D34-47F5-A62F-B418CFFC60EF}" destId="{A9C5CA07-5682-4491-980D-CA5F2B84974D}" srcOrd="2" destOrd="0" parTransId="{7F729A59-8D25-4F4C-AB0E-04240BF1D75D}" sibTransId="{1812E085-738A-4A8A-9B48-52B147725296}"/>
    <dgm:cxn modelId="{BB62055A-EA2F-4711-9984-B82B0C02B00E}" srcId="{6014603F-4CF0-46DF-953E-C209228FA8EB}" destId="{DC24E88E-701C-4C79-824E-56EE5E296FEA}" srcOrd="0" destOrd="0" parTransId="{796089A0-2CF7-470D-8852-B74388A77385}" sibTransId="{3B28C154-31C5-45F1-A72B-F3E10D0AA2E4}"/>
    <dgm:cxn modelId="{64013A85-20C7-43FC-9464-D6EF02D24603}" type="presOf" srcId="{773B2315-6832-41F6-8862-FE4220D73AB1}" destId="{1DB9B08A-4A07-40D7-A486-759B7D025912}" srcOrd="0" destOrd="0" presId="urn:microsoft.com/office/officeart/2005/8/layout/chevron2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7BEA4E9F-0999-42D5-9B38-529AC806B4F6}" srcId="{146DD43F-6D34-47F5-A62F-B418CFFC60EF}" destId="{4D6291B7-82B9-4DAC-A5B7-9DE2569899A5}" srcOrd="6" destOrd="0" parTransId="{BBD257F4-E02E-4EB1-8198-64B7C4A220BB}" sibTransId="{CF8B5FA6-330A-415D-B1B9-B496834A8942}"/>
    <dgm:cxn modelId="{73CA88AE-1800-47A7-9E1F-D370096DD7C3}" srcId="{4644ECB0-6578-43AB-9C7B-627DE207D7FF}" destId="{033D792F-5947-416D-BA72-1F183D112EC5}" srcOrd="0" destOrd="0" parTransId="{8135D9B6-B3D9-4F2E-8757-2AC02E5EEFAF}" sibTransId="{BAB5C83B-68B8-4497-9424-90E6B777B788}"/>
    <dgm:cxn modelId="{D7AD42B1-07D3-4952-95FA-3267D49586DF}" type="presOf" srcId="{6014603F-4CF0-46DF-953E-C209228FA8EB}" destId="{BEA148D7-FFBC-4A35-BDB8-6ACC9F50F1BF}" srcOrd="0" destOrd="0" presId="urn:microsoft.com/office/officeart/2005/8/layout/chevron2"/>
    <dgm:cxn modelId="{77171FBF-4B16-4CC2-A86A-0B89B9F95D4E}" type="presOf" srcId="{1E53D8B8-55B5-4244-B70C-A271D0E72410}" destId="{AC79219B-12EB-4842-B243-72724C19FFEA}" srcOrd="0" destOrd="0" presId="urn:microsoft.com/office/officeart/2005/8/layout/chevron2"/>
    <dgm:cxn modelId="{74D78AC4-E40F-40E0-9E3E-4092B6C05D67}" type="presOf" srcId="{DC24E88E-701C-4C79-824E-56EE5E296FEA}" destId="{C50B4A9B-E885-4D8F-B24D-00E17F361215}" srcOrd="0" destOrd="0" presId="urn:microsoft.com/office/officeart/2005/8/layout/chevron2"/>
    <dgm:cxn modelId="{2C99C0CF-6B44-4630-829B-BC41C9D2176F}" type="presOf" srcId="{033D792F-5947-416D-BA72-1F183D112EC5}" destId="{CF0446D2-283F-4352-ADFF-C126A5FFC449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680BEBDD-3B65-45CD-9A63-B35BB48AE4CD}" srcId="{4D6291B7-82B9-4DAC-A5B7-9DE2569899A5}" destId="{4926A707-93C1-4F57-830F-DD04425367BB}" srcOrd="0" destOrd="0" parTransId="{A270E801-779C-48B0-A14C-70C855DBB82E}" sibTransId="{F67E5CCA-21B6-4354-8EC1-B8E77137BAE5}"/>
    <dgm:cxn modelId="{05ECF7DE-24FE-4C1F-A300-49272334A3BF}" type="presOf" srcId="{A9C5CA07-5682-4491-980D-CA5F2B84974D}" destId="{4C62F82E-45F8-428F-919E-B1147E2454C2}" srcOrd="0" destOrd="0" presId="urn:microsoft.com/office/officeart/2005/8/layout/chevron2"/>
    <dgm:cxn modelId="{3A3798E7-BB5B-488D-BC33-A934E3761438}" type="presOf" srcId="{58E5D0BA-25C3-46EF-B419-E9B424D4F09D}" destId="{BAD12895-6AFC-4BB6-9779-48C781BB9BF7}" srcOrd="0" destOrd="0" presId="urn:microsoft.com/office/officeart/2005/8/layout/chevron2"/>
    <dgm:cxn modelId="{B1FC5DEA-9DB6-43BE-8EB0-CECFC560CC3C}" srcId="{1E53D8B8-55B5-4244-B70C-A271D0E72410}" destId="{773B2315-6832-41F6-8862-FE4220D73AB1}" srcOrd="0" destOrd="0" parTransId="{89018175-FD3B-4927-AB99-934B8A9AB44D}" sibTransId="{C601AF72-1EAF-4F64-A37A-75A71F71EE37}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781E0EFD-2D27-4017-B333-7BE61A89C5B6}" type="presOf" srcId="{4926A707-93C1-4F57-830F-DD04425367BB}" destId="{E613AB36-4597-462B-B669-29436255BB53}" srcOrd="0" destOrd="0" presId="urn:microsoft.com/office/officeart/2005/8/layout/chevron2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  <dgm:cxn modelId="{5A22C381-A477-4FB2-99D0-014DF30B5C4D}" type="presParOf" srcId="{3B95830E-C9B7-4005-AC83-2CA26ABC1E92}" destId="{3CD25A17-14E3-4901-8E4B-47A1FABAD9A2}" srcOrd="3" destOrd="0" presId="urn:microsoft.com/office/officeart/2005/8/layout/chevron2"/>
    <dgm:cxn modelId="{36FEDE29-BECA-4EFC-A133-EEE5D73BB7D5}" type="presParOf" srcId="{3B95830E-C9B7-4005-AC83-2CA26ABC1E92}" destId="{6402FA7E-09F4-4733-8BED-91F6B5C7FA31}" srcOrd="4" destOrd="0" presId="urn:microsoft.com/office/officeart/2005/8/layout/chevron2"/>
    <dgm:cxn modelId="{35F8F36E-21A1-46E3-A57B-B5A9E31D43A6}" type="presParOf" srcId="{6402FA7E-09F4-4733-8BED-91F6B5C7FA31}" destId="{4C62F82E-45F8-428F-919E-B1147E2454C2}" srcOrd="0" destOrd="0" presId="urn:microsoft.com/office/officeart/2005/8/layout/chevron2"/>
    <dgm:cxn modelId="{68E7777B-4255-4838-9089-81EBEEB4322D}" type="presParOf" srcId="{6402FA7E-09F4-4733-8BED-91F6B5C7FA31}" destId="{BAD12895-6AFC-4BB6-9779-48C781BB9BF7}" srcOrd="1" destOrd="0" presId="urn:microsoft.com/office/officeart/2005/8/layout/chevron2"/>
    <dgm:cxn modelId="{D35094E4-4938-4BE6-BCED-4483DC8F653B}" type="presParOf" srcId="{3B95830E-C9B7-4005-AC83-2CA26ABC1E92}" destId="{6D1B5C9E-D0E1-4945-B08A-A0F74E886252}" srcOrd="5" destOrd="0" presId="urn:microsoft.com/office/officeart/2005/8/layout/chevron2"/>
    <dgm:cxn modelId="{7832CEA8-3B68-43BC-8FC8-A47AEE93B9F5}" type="presParOf" srcId="{3B95830E-C9B7-4005-AC83-2CA26ABC1E92}" destId="{9041AA0B-AE4B-40C4-87FB-D882A72CAA94}" srcOrd="6" destOrd="0" presId="urn:microsoft.com/office/officeart/2005/8/layout/chevron2"/>
    <dgm:cxn modelId="{D0DA3900-F1E2-4BD3-AF4D-634A1BC2C48D}" type="presParOf" srcId="{9041AA0B-AE4B-40C4-87FB-D882A72CAA94}" destId="{AC79219B-12EB-4842-B243-72724C19FFEA}" srcOrd="0" destOrd="0" presId="urn:microsoft.com/office/officeart/2005/8/layout/chevron2"/>
    <dgm:cxn modelId="{BC8E40DA-4B16-4A81-8603-0B59F42FC11E}" type="presParOf" srcId="{9041AA0B-AE4B-40C4-87FB-D882A72CAA94}" destId="{1DB9B08A-4A07-40D7-A486-759B7D025912}" srcOrd="1" destOrd="0" presId="urn:microsoft.com/office/officeart/2005/8/layout/chevron2"/>
    <dgm:cxn modelId="{7880FB75-B7D4-4471-9D23-19DE6C4FA840}" type="presParOf" srcId="{3B95830E-C9B7-4005-AC83-2CA26ABC1E92}" destId="{3EE6AE41-753E-4F37-BFA7-2B07191B4BD7}" srcOrd="7" destOrd="0" presId="urn:microsoft.com/office/officeart/2005/8/layout/chevron2"/>
    <dgm:cxn modelId="{9823552F-CA3C-4D58-8AA9-53CD6C385058}" type="presParOf" srcId="{3B95830E-C9B7-4005-AC83-2CA26ABC1E92}" destId="{4ADFB424-310C-4437-9FC8-1844354BC04F}" srcOrd="8" destOrd="0" presId="urn:microsoft.com/office/officeart/2005/8/layout/chevron2"/>
    <dgm:cxn modelId="{34EECEF2-C9F3-4115-ACF8-84F69EF6E75D}" type="presParOf" srcId="{4ADFB424-310C-4437-9FC8-1844354BC04F}" destId="{8C02BC87-E2D3-4FAD-BCD4-64B7A1069352}" srcOrd="0" destOrd="0" presId="urn:microsoft.com/office/officeart/2005/8/layout/chevron2"/>
    <dgm:cxn modelId="{32107982-35B5-478E-B104-E5A71D139538}" type="presParOf" srcId="{4ADFB424-310C-4437-9FC8-1844354BC04F}" destId="{CF0446D2-283F-4352-ADFF-C126A5FFC449}" srcOrd="1" destOrd="0" presId="urn:microsoft.com/office/officeart/2005/8/layout/chevron2"/>
    <dgm:cxn modelId="{DD8C75C1-9A6D-46C4-9DDD-4C300E972C70}" type="presParOf" srcId="{3B95830E-C9B7-4005-AC83-2CA26ABC1E92}" destId="{F05AF5C8-719E-4126-9CF4-58417F01174D}" srcOrd="9" destOrd="0" presId="urn:microsoft.com/office/officeart/2005/8/layout/chevron2"/>
    <dgm:cxn modelId="{4FE1CEAE-21E6-4DC6-8927-AE445C52AEED}" type="presParOf" srcId="{3B95830E-C9B7-4005-AC83-2CA26ABC1E92}" destId="{D2FDD52E-CD39-4545-8F25-51964CA59547}" srcOrd="10" destOrd="0" presId="urn:microsoft.com/office/officeart/2005/8/layout/chevron2"/>
    <dgm:cxn modelId="{47DDDA7F-88C9-49A5-A15A-592E3EB6E29B}" type="presParOf" srcId="{D2FDD52E-CD39-4545-8F25-51964CA59547}" destId="{BEA148D7-FFBC-4A35-BDB8-6ACC9F50F1BF}" srcOrd="0" destOrd="0" presId="urn:microsoft.com/office/officeart/2005/8/layout/chevron2"/>
    <dgm:cxn modelId="{DE78CE30-E4BD-45CF-8763-7F06EFCB1103}" type="presParOf" srcId="{D2FDD52E-CD39-4545-8F25-51964CA59547}" destId="{C50B4A9B-E885-4D8F-B24D-00E17F361215}" srcOrd="1" destOrd="0" presId="urn:microsoft.com/office/officeart/2005/8/layout/chevron2"/>
    <dgm:cxn modelId="{ABACE743-0A44-4401-813F-838D13881EFC}" type="presParOf" srcId="{3B95830E-C9B7-4005-AC83-2CA26ABC1E92}" destId="{B8180CBD-F015-4FA1-BBF7-FA9241D977BF}" srcOrd="11" destOrd="0" presId="urn:microsoft.com/office/officeart/2005/8/layout/chevron2"/>
    <dgm:cxn modelId="{1F6A9096-E462-4AEE-A452-C7CC1679241D}" type="presParOf" srcId="{3B95830E-C9B7-4005-AC83-2CA26ABC1E92}" destId="{08A1C85E-A6DD-4AC4-BE93-89464EDAA134}" srcOrd="12" destOrd="0" presId="urn:microsoft.com/office/officeart/2005/8/layout/chevron2"/>
    <dgm:cxn modelId="{38C078A0-8B1A-4321-A08B-C036031CECC9}" type="presParOf" srcId="{08A1C85E-A6DD-4AC4-BE93-89464EDAA134}" destId="{EFB03FF0-C2F6-43D9-A0FE-0BDE22F014F5}" srcOrd="0" destOrd="0" presId="urn:microsoft.com/office/officeart/2005/8/layout/chevron2"/>
    <dgm:cxn modelId="{294E126A-4356-4D3A-83E2-66C8F784FDA3}" type="presParOf" srcId="{08A1C85E-A6DD-4AC4-BE93-89464EDAA134}" destId="{E613AB36-4597-462B-B669-29436255BB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Referência relativa, absoluta e mista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Preenchimento relâmpago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A9C5CA07-5682-4491-980D-CA5F2B84974D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gm:t>
    </dgm:pt>
    <dgm:pt modelId="{7F729A59-8D25-4F4C-AB0E-04240BF1D75D}" type="parTrans" cxnId="{C1785746-468E-44A6-BAB6-F644FC9AFD58}">
      <dgm:prSet/>
      <dgm:spPr/>
      <dgm:t>
        <a:bodyPr/>
        <a:lstStyle/>
        <a:p>
          <a:endParaRPr lang="pt-BR"/>
        </a:p>
      </dgm:t>
    </dgm:pt>
    <dgm:pt modelId="{1812E085-738A-4A8A-9B48-52B147725296}" type="sibTrans" cxnId="{C1785746-468E-44A6-BAB6-F644FC9AFD58}">
      <dgm:prSet/>
      <dgm:spPr/>
      <dgm:t>
        <a:bodyPr/>
        <a:lstStyle/>
        <a:p>
          <a:endParaRPr lang="pt-BR"/>
        </a:p>
      </dgm:t>
    </dgm:pt>
    <dgm:pt modelId="{58E5D0BA-25C3-46EF-B419-E9B424D4F09D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Subtotal</a:t>
          </a:r>
        </a:p>
      </dgm:t>
    </dgm:pt>
    <dgm:pt modelId="{C6523011-5620-4D2A-B880-DADDCA37D753}" type="parTrans" cxnId="{14406F0F-A6EC-4F5A-9334-CE60D0F76EE7}">
      <dgm:prSet/>
      <dgm:spPr/>
      <dgm:t>
        <a:bodyPr/>
        <a:lstStyle/>
        <a:p>
          <a:endParaRPr lang="pt-BR"/>
        </a:p>
      </dgm:t>
    </dgm:pt>
    <dgm:pt modelId="{6AD9F29D-9064-429E-BD16-B0077469E908}" type="sibTrans" cxnId="{14406F0F-A6EC-4F5A-9334-CE60D0F76EE7}">
      <dgm:prSet/>
      <dgm:spPr/>
      <dgm:t>
        <a:bodyPr/>
        <a:lstStyle/>
        <a:p>
          <a:endParaRPr lang="pt-BR"/>
        </a:p>
      </dgm:t>
    </dgm:pt>
    <dgm:pt modelId="{1E53D8B8-55B5-4244-B70C-A271D0E72410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gm:t>
    </dgm:pt>
    <dgm:pt modelId="{81934682-7085-4AA1-8DE3-2FF9F4C07E75}" type="parTrans" cxnId="{BCD23863-1B0E-426E-854E-15DDFD762B3F}">
      <dgm:prSet/>
      <dgm:spPr/>
      <dgm:t>
        <a:bodyPr/>
        <a:lstStyle/>
        <a:p>
          <a:endParaRPr lang="pt-BR"/>
        </a:p>
      </dgm:t>
    </dgm:pt>
    <dgm:pt modelId="{54385866-EFB8-4C28-9533-1E8916FD43AE}" type="sibTrans" cxnId="{BCD23863-1B0E-426E-854E-15DDFD762B3F}">
      <dgm:prSet/>
      <dgm:spPr/>
      <dgm:t>
        <a:bodyPr/>
        <a:lstStyle/>
        <a:p>
          <a:endParaRPr lang="pt-BR"/>
        </a:p>
      </dgm:t>
    </dgm:pt>
    <dgm:pt modelId="{773B2315-6832-41F6-8862-FE4220D73AB1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Remover dados duplicados</a:t>
          </a:r>
        </a:p>
      </dgm:t>
    </dgm:pt>
    <dgm:pt modelId="{89018175-FD3B-4927-AB99-934B8A9AB44D}" type="parTrans" cxnId="{B1FC5DEA-9DB6-43BE-8EB0-CECFC560CC3C}">
      <dgm:prSet/>
      <dgm:spPr/>
      <dgm:t>
        <a:bodyPr/>
        <a:lstStyle/>
        <a:p>
          <a:endParaRPr lang="pt-BR"/>
        </a:p>
      </dgm:t>
    </dgm:pt>
    <dgm:pt modelId="{C601AF72-1EAF-4F64-A37A-75A71F71EE37}" type="sibTrans" cxnId="{B1FC5DEA-9DB6-43BE-8EB0-CECFC560CC3C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4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4">
        <dgm:presLayoutVars>
          <dgm:bulletEnabled val="1"/>
        </dgm:presLayoutVars>
      </dgm:prSet>
      <dgm:spPr/>
    </dgm:pt>
    <dgm:pt modelId="{3CD25A17-14E3-4901-8E4B-47A1FABAD9A2}" type="pres">
      <dgm:prSet presAssocID="{F0CA6D22-2BCE-4916-A39E-7D130BFADC15}" presName="sp" presStyleCnt="0"/>
      <dgm:spPr/>
    </dgm:pt>
    <dgm:pt modelId="{6402FA7E-09F4-4733-8BED-91F6B5C7FA31}" type="pres">
      <dgm:prSet presAssocID="{A9C5CA07-5682-4491-980D-CA5F2B84974D}" presName="composite" presStyleCnt="0"/>
      <dgm:spPr/>
    </dgm:pt>
    <dgm:pt modelId="{4C62F82E-45F8-428F-919E-B1147E2454C2}" type="pres">
      <dgm:prSet presAssocID="{A9C5CA07-5682-4491-980D-CA5F2B84974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AD12895-6AFC-4BB6-9779-48C781BB9BF7}" type="pres">
      <dgm:prSet presAssocID="{A9C5CA07-5682-4491-980D-CA5F2B84974D}" presName="descendantText" presStyleLbl="alignAcc1" presStyleIdx="2" presStyleCnt="4">
        <dgm:presLayoutVars>
          <dgm:bulletEnabled val="1"/>
        </dgm:presLayoutVars>
      </dgm:prSet>
      <dgm:spPr/>
    </dgm:pt>
    <dgm:pt modelId="{6D1B5C9E-D0E1-4945-B08A-A0F74E886252}" type="pres">
      <dgm:prSet presAssocID="{1812E085-738A-4A8A-9B48-52B147725296}" presName="sp" presStyleCnt="0"/>
      <dgm:spPr/>
    </dgm:pt>
    <dgm:pt modelId="{9041AA0B-AE4B-40C4-87FB-D882A72CAA94}" type="pres">
      <dgm:prSet presAssocID="{1E53D8B8-55B5-4244-B70C-A271D0E72410}" presName="composite" presStyleCnt="0"/>
      <dgm:spPr/>
    </dgm:pt>
    <dgm:pt modelId="{AC79219B-12EB-4842-B243-72724C19FFEA}" type="pres">
      <dgm:prSet presAssocID="{1E53D8B8-55B5-4244-B70C-A271D0E72410}" presName="parentText" presStyleLbl="alignNode1" presStyleIdx="3" presStyleCnt="4" custLinFactNeighborY="6164">
        <dgm:presLayoutVars>
          <dgm:chMax val="1"/>
          <dgm:bulletEnabled val="1"/>
        </dgm:presLayoutVars>
      </dgm:prSet>
      <dgm:spPr/>
    </dgm:pt>
    <dgm:pt modelId="{1DB9B08A-4A07-40D7-A486-759B7D025912}" type="pres">
      <dgm:prSet presAssocID="{1E53D8B8-55B5-4244-B70C-A271D0E72410}" presName="descendantText" presStyleLbl="alignAcc1" presStyleIdx="3" presStyleCnt="4" custLinFactNeighborY="9482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14406F0F-A6EC-4F5A-9334-CE60D0F76EE7}" srcId="{A9C5CA07-5682-4491-980D-CA5F2B84974D}" destId="{58E5D0BA-25C3-46EF-B419-E9B424D4F09D}" srcOrd="0" destOrd="0" parTransId="{C6523011-5620-4D2A-B880-DADDCA37D753}" sibTransId="{6AD9F29D-9064-429E-BD16-B0077469E908}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BCD23863-1B0E-426E-854E-15DDFD762B3F}" srcId="{146DD43F-6D34-47F5-A62F-B418CFFC60EF}" destId="{1E53D8B8-55B5-4244-B70C-A271D0E72410}" srcOrd="3" destOrd="0" parTransId="{81934682-7085-4AA1-8DE3-2FF9F4C07E75}" sibTransId="{54385866-EFB8-4C28-9533-1E8916FD43AE}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C1785746-468E-44A6-BAB6-F644FC9AFD58}" srcId="{146DD43F-6D34-47F5-A62F-B418CFFC60EF}" destId="{A9C5CA07-5682-4491-980D-CA5F2B84974D}" srcOrd="2" destOrd="0" parTransId="{7F729A59-8D25-4F4C-AB0E-04240BF1D75D}" sibTransId="{1812E085-738A-4A8A-9B48-52B147725296}"/>
    <dgm:cxn modelId="{64013A85-20C7-43FC-9464-D6EF02D24603}" type="presOf" srcId="{773B2315-6832-41F6-8862-FE4220D73AB1}" destId="{1DB9B08A-4A07-40D7-A486-759B7D025912}" srcOrd="0" destOrd="0" presId="urn:microsoft.com/office/officeart/2005/8/layout/chevron2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77171FBF-4B16-4CC2-A86A-0B89B9F95D4E}" type="presOf" srcId="{1E53D8B8-55B5-4244-B70C-A271D0E72410}" destId="{AC79219B-12EB-4842-B243-72724C19FFEA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05ECF7DE-24FE-4C1F-A300-49272334A3BF}" type="presOf" srcId="{A9C5CA07-5682-4491-980D-CA5F2B84974D}" destId="{4C62F82E-45F8-428F-919E-B1147E2454C2}" srcOrd="0" destOrd="0" presId="urn:microsoft.com/office/officeart/2005/8/layout/chevron2"/>
    <dgm:cxn modelId="{3A3798E7-BB5B-488D-BC33-A934E3761438}" type="presOf" srcId="{58E5D0BA-25C3-46EF-B419-E9B424D4F09D}" destId="{BAD12895-6AFC-4BB6-9779-48C781BB9BF7}" srcOrd="0" destOrd="0" presId="urn:microsoft.com/office/officeart/2005/8/layout/chevron2"/>
    <dgm:cxn modelId="{B1FC5DEA-9DB6-43BE-8EB0-CECFC560CC3C}" srcId="{1E53D8B8-55B5-4244-B70C-A271D0E72410}" destId="{773B2315-6832-41F6-8862-FE4220D73AB1}" srcOrd="0" destOrd="0" parTransId="{89018175-FD3B-4927-AB99-934B8A9AB44D}" sibTransId="{C601AF72-1EAF-4F64-A37A-75A71F71EE37}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  <dgm:cxn modelId="{5A22C381-A477-4FB2-99D0-014DF30B5C4D}" type="presParOf" srcId="{3B95830E-C9B7-4005-AC83-2CA26ABC1E92}" destId="{3CD25A17-14E3-4901-8E4B-47A1FABAD9A2}" srcOrd="3" destOrd="0" presId="urn:microsoft.com/office/officeart/2005/8/layout/chevron2"/>
    <dgm:cxn modelId="{36FEDE29-BECA-4EFC-A133-EEE5D73BB7D5}" type="presParOf" srcId="{3B95830E-C9B7-4005-AC83-2CA26ABC1E92}" destId="{6402FA7E-09F4-4733-8BED-91F6B5C7FA31}" srcOrd="4" destOrd="0" presId="urn:microsoft.com/office/officeart/2005/8/layout/chevron2"/>
    <dgm:cxn modelId="{35F8F36E-21A1-46E3-A57B-B5A9E31D43A6}" type="presParOf" srcId="{6402FA7E-09F4-4733-8BED-91F6B5C7FA31}" destId="{4C62F82E-45F8-428F-919E-B1147E2454C2}" srcOrd="0" destOrd="0" presId="urn:microsoft.com/office/officeart/2005/8/layout/chevron2"/>
    <dgm:cxn modelId="{68E7777B-4255-4838-9089-81EBEEB4322D}" type="presParOf" srcId="{6402FA7E-09F4-4733-8BED-91F6B5C7FA31}" destId="{BAD12895-6AFC-4BB6-9779-48C781BB9BF7}" srcOrd="1" destOrd="0" presId="urn:microsoft.com/office/officeart/2005/8/layout/chevron2"/>
    <dgm:cxn modelId="{D35094E4-4938-4BE6-BCED-4483DC8F653B}" type="presParOf" srcId="{3B95830E-C9B7-4005-AC83-2CA26ABC1E92}" destId="{6D1B5C9E-D0E1-4945-B08A-A0F74E886252}" srcOrd="5" destOrd="0" presId="urn:microsoft.com/office/officeart/2005/8/layout/chevron2"/>
    <dgm:cxn modelId="{7832CEA8-3B68-43BC-8FC8-A47AEE93B9F5}" type="presParOf" srcId="{3B95830E-C9B7-4005-AC83-2CA26ABC1E92}" destId="{9041AA0B-AE4B-40C4-87FB-D882A72CAA94}" srcOrd="6" destOrd="0" presId="urn:microsoft.com/office/officeart/2005/8/layout/chevron2"/>
    <dgm:cxn modelId="{D0DA3900-F1E2-4BD3-AF4D-634A1BC2C48D}" type="presParOf" srcId="{9041AA0B-AE4B-40C4-87FB-D882A72CAA94}" destId="{AC79219B-12EB-4842-B243-72724C19FFEA}" srcOrd="0" destOrd="0" presId="urn:microsoft.com/office/officeart/2005/8/layout/chevron2"/>
    <dgm:cxn modelId="{BC8E40DA-4B16-4A81-8603-0B59F42FC11E}" type="presParOf" srcId="{9041AA0B-AE4B-40C4-87FB-D882A72CAA94}" destId="{1DB9B08A-4A07-40D7-A486-759B7D0259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Gráficos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1" custLinFactNeighborY="98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Validação de dados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Classificar e filtrar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A9C5CA07-5682-4491-980D-CA5F2B84974D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gm:t>
    </dgm:pt>
    <dgm:pt modelId="{7F729A59-8D25-4F4C-AB0E-04240BF1D75D}" type="parTrans" cxnId="{C1785746-468E-44A6-BAB6-F644FC9AFD58}">
      <dgm:prSet/>
      <dgm:spPr/>
      <dgm:t>
        <a:bodyPr/>
        <a:lstStyle/>
        <a:p>
          <a:endParaRPr lang="pt-BR"/>
        </a:p>
      </dgm:t>
    </dgm:pt>
    <dgm:pt modelId="{1812E085-738A-4A8A-9B48-52B147725296}" type="sibTrans" cxnId="{C1785746-468E-44A6-BAB6-F644FC9AFD58}">
      <dgm:prSet/>
      <dgm:spPr/>
      <dgm:t>
        <a:bodyPr/>
        <a:lstStyle/>
        <a:p>
          <a:endParaRPr lang="pt-BR"/>
        </a:p>
      </dgm:t>
    </dgm:pt>
    <dgm:pt modelId="{58E5D0BA-25C3-46EF-B419-E9B424D4F09D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Tratamento de erros</a:t>
          </a:r>
        </a:p>
      </dgm:t>
    </dgm:pt>
    <dgm:pt modelId="{C6523011-5620-4D2A-B880-DADDCA37D753}" type="parTrans" cxnId="{14406F0F-A6EC-4F5A-9334-CE60D0F76EE7}">
      <dgm:prSet/>
      <dgm:spPr/>
      <dgm:t>
        <a:bodyPr/>
        <a:lstStyle/>
        <a:p>
          <a:endParaRPr lang="pt-BR"/>
        </a:p>
      </dgm:t>
    </dgm:pt>
    <dgm:pt modelId="{6AD9F29D-9064-429E-BD16-B0077469E908}" type="sibTrans" cxnId="{14406F0F-A6EC-4F5A-9334-CE60D0F76EE7}">
      <dgm:prSet/>
      <dgm:spPr/>
      <dgm:t>
        <a:bodyPr/>
        <a:lstStyle/>
        <a:p>
          <a:endParaRPr lang="pt-BR"/>
        </a:p>
      </dgm:t>
    </dgm:pt>
    <dgm:pt modelId="{1E53D8B8-55B5-4244-B70C-A271D0E72410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gm:t>
    </dgm:pt>
    <dgm:pt modelId="{81934682-7085-4AA1-8DE3-2FF9F4C07E75}" type="parTrans" cxnId="{BCD23863-1B0E-426E-854E-15DDFD762B3F}">
      <dgm:prSet/>
      <dgm:spPr/>
      <dgm:t>
        <a:bodyPr/>
        <a:lstStyle/>
        <a:p>
          <a:endParaRPr lang="pt-BR"/>
        </a:p>
      </dgm:t>
    </dgm:pt>
    <dgm:pt modelId="{54385866-EFB8-4C28-9533-1E8916FD43AE}" type="sibTrans" cxnId="{BCD23863-1B0E-426E-854E-15DDFD762B3F}">
      <dgm:prSet/>
      <dgm:spPr/>
      <dgm:t>
        <a:bodyPr/>
        <a:lstStyle/>
        <a:p>
          <a:endParaRPr lang="pt-BR"/>
        </a:p>
      </dgm:t>
    </dgm:pt>
    <dgm:pt modelId="{773B2315-6832-41F6-8862-FE4220D73AB1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Copiar planilhas</a:t>
          </a:r>
        </a:p>
      </dgm:t>
    </dgm:pt>
    <dgm:pt modelId="{89018175-FD3B-4927-AB99-934B8A9AB44D}" type="parTrans" cxnId="{B1FC5DEA-9DB6-43BE-8EB0-CECFC560CC3C}">
      <dgm:prSet/>
      <dgm:spPr/>
      <dgm:t>
        <a:bodyPr/>
        <a:lstStyle/>
        <a:p>
          <a:endParaRPr lang="pt-BR"/>
        </a:p>
      </dgm:t>
    </dgm:pt>
    <dgm:pt modelId="{C601AF72-1EAF-4F64-A37A-75A71F71EE37}" type="sibTrans" cxnId="{B1FC5DEA-9DB6-43BE-8EB0-CECFC560CC3C}">
      <dgm:prSet/>
      <dgm:spPr/>
      <dgm:t>
        <a:bodyPr/>
        <a:lstStyle/>
        <a:p>
          <a:endParaRPr lang="pt-BR"/>
        </a:p>
      </dgm:t>
    </dgm:pt>
    <dgm:pt modelId="{4644ECB0-6578-43AB-9C7B-627DE207D7FF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5</a:t>
          </a:r>
        </a:p>
      </dgm:t>
    </dgm:pt>
    <dgm:pt modelId="{B8BD2EBB-883E-496F-99A2-28D33A5B55E6}" type="parTrans" cxnId="{0F79871F-1217-47ED-9A82-73D39713B34D}">
      <dgm:prSet/>
      <dgm:spPr/>
      <dgm:t>
        <a:bodyPr/>
        <a:lstStyle/>
        <a:p>
          <a:endParaRPr lang="pt-BR"/>
        </a:p>
      </dgm:t>
    </dgm:pt>
    <dgm:pt modelId="{BD465BB5-DCAD-48E5-A9BD-D618E95762A6}" type="sibTrans" cxnId="{0F79871F-1217-47ED-9A82-73D39713B34D}">
      <dgm:prSet/>
      <dgm:spPr/>
      <dgm:t>
        <a:bodyPr/>
        <a:lstStyle/>
        <a:p>
          <a:endParaRPr lang="pt-BR"/>
        </a:p>
      </dgm:t>
    </dgm:pt>
    <dgm:pt modelId="{033D792F-5947-416D-BA72-1F183D112EC5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Links</a:t>
          </a:r>
        </a:p>
      </dgm:t>
    </dgm:pt>
    <dgm:pt modelId="{8135D9B6-B3D9-4F2E-8757-2AC02E5EEFAF}" type="parTrans" cxnId="{73CA88AE-1800-47A7-9E1F-D370096DD7C3}">
      <dgm:prSet/>
      <dgm:spPr/>
      <dgm:t>
        <a:bodyPr/>
        <a:lstStyle/>
        <a:p>
          <a:endParaRPr lang="pt-BR"/>
        </a:p>
      </dgm:t>
    </dgm:pt>
    <dgm:pt modelId="{BAB5C83B-68B8-4497-9424-90E6B777B788}" type="sibTrans" cxnId="{73CA88AE-1800-47A7-9E1F-D370096DD7C3}">
      <dgm:prSet/>
      <dgm:spPr/>
      <dgm:t>
        <a:bodyPr/>
        <a:lstStyle/>
        <a:p>
          <a:endParaRPr lang="pt-BR"/>
        </a:p>
      </dgm:t>
    </dgm:pt>
    <dgm:pt modelId="{6014603F-4CF0-46DF-953E-C209228FA8EB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6</a:t>
          </a:r>
        </a:p>
      </dgm:t>
    </dgm:pt>
    <dgm:pt modelId="{763F5B92-058A-4E4D-82D7-D60364497D20}" type="parTrans" cxnId="{BD5E2D1C-8297-46B4-B9AA-8E3ED85131C2}">
      <dgm:prSet/>
      <dgm:spPr/>
      <dgm:t>
        <a:bodyPr/>
        <a:lstStyle/>
        <a:p>
          <a:endParaRPr lang="pt-BR"/>
        </a:p>
      </dgm:t>
    </dgm:pt>
    <dgm:pt modelId="{43A3E78C-0456-411B-9966-AC542ABF401D}" type="sibTrans" cxnId="{BD5E2D1C-8297-46B4-B9AA-8E3ED85131C2}">
      <dgm:prSet/>
      <dgm:spPr/>
      <dgm:t>
        <a:bodyPr/>
        <a:lstStyle/>
        <a:p>
          <a:endParaRPr lang="pt-BR"/>
        </a:p>
      </dgm:t>
    </dgm:pt>
    <dgm:pt modelId="{DC24E88E-701C-4C79-824E-56EE5E296FEA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Proteção da planilha</a:t>
          </a:r>
        </a:p>
      </dgm:t>
    </dgm:pt>
    <dgm:pt modelId="{796089A0-2CF7-470D-8852-B74388A77385}" type="parTrans" cxnId="{BB62055A-EA2F-4711-9984-B82B0C02B00E}">
      <dgm:prSet/>
      <dgm:spPr/>
      <dgm:t>
        <a:bodyPr/>
        <a:lstStyle/>
        <a:p>
          <a:endParaRPr lang="pt-BR"/>
        </a:p>
      </dgm:t>
    </dgm:pt>
    <dgm:pt modelId="{3B28C154-31C5-45F1-A72B-F3E10D0AA2E4}" type="sibTrans" cxnId="{BB62055A-EA2F-4711-9984-B82B0C02B00E}">
      <dgm:prSet/>
      <dgm:spPr/>
      <dgm:t>
        <a:bodyPr/>
        <a:lstStyle/>
        <a:p>
          <a:endParaRPr lang="pt-BR"/>
        </a:p>
      </dgm:t>
    </dgm:pt>
    <dgm:pt modelId="{4D6291B7-82B9-4DAC-A5B7-9DE2569899A5}">
      <dgm:prSet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7</a:t>
          </a:r>
        </a:p>
      </dgm:t>
    </dgm:pt>
    <dgm:pt modelId="{BBD257F4-E02E-4EB1-8198-64B7C4A220BB}" type="parTrans" cxnId="{7BEA4E9F-0999-42D5-9B38-529AC806B4F6}">
      <dgm:prSet/>
      <dgm:spPr/>
      <dgm:t>
        <a:bodyPr/>
        <a:lstStyle/>
        <a:p>
          <a:endParaRPr lang="pt-BR"/>
        </a:p>
      </dgm:t>
    </dgm:pt>
    <dgm:pt modelId="{CF8B5FA6-330A-415D-B1B9-B496834A8942}" type="sibTrans" cxnId="{7BEA4E9F-0999-42D5-9B38-529AC806B4F6}">
      <dgm:prSet/>
      <dgm:spPr/>
      <dgm:t>
        <a:bodyPr/>
        <a:lstStyle/>
        <a:p>
          <a:endParaRPr lang="pt-BR"/>
        </a:p>
      </dgm:t>
    </dgm:pt>
    <dgm:pt modelId="{4926A707-93C1-4F57-830F-DD04425367BB}">
      <dgm:prSet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Formatação condicional</a:t>
          </a:r>
        </a:p>
      </dgm:t>
    </dgm:pt>
    <dgm:pt modelId="{A270E801-779C-48B0-A14C-70C855DBB82E}" type="parTrans" cxnId="{680BEBDD-3B65-45CD-9A63-B35BB48AE4CD}">
      <dgm:prSet/>
      <dgm:spPr/>
      <dgm:t>
        <a:bodyPr/>
        <a:lstStyle/>
        <a:p>
          <a:endParaRPr lang="pt-BR"/>
        </a:p>
      </dgm:t>
    </dgm:pt>
    <dgm:pt modelId="{F67E5CCA-21B6-4354-8EC1-B8E77137BAE5}" type="sibTrans" cxnId="{680BEBDD-3B65-45CD-9A63-B35BB48AE4CD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7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7">
        <dgm:presLayoutVars>
          <dgm:bulletEnabled val="1"/>
        </dgm:presLayoutVars>
      </dgm:prSet>
      <dgm:spPr/>
    </dgm:pt>
    <dgm:pt modelId="{3CD25A17-14E3-4901-8E4B-47A1FABAD9A2}" type="pres">
      <dgm:prSet presAssocID="{F0CA6D22-2BCE-4916-A39E-7D130BFADC15}" presName="sp" presStyleCnt="0"/>
      <dgm:spPr/>
    </dgm:pt>
    <dgm:pt modelId="{6402FA7E-09F4-4733-8BED-91F6B5C7FA31}" type="pres">
      <dgm:prSet presAssocID="{A9C5CA07-5682-4491-980D-CA5F2B84974D}" presName="composite" presStyleCnt="0"/>
      <dgm:spPr/>
    </dgm:pt>
    <dgm:pt modelId="{4C62F82E-45F8-428F-919E-B1147E2454C2}" type="pres">
      <dgm:prSet presAssocID="{A9C5CA07-5682-4491-980D-CA5F2B84974D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BAD12895-6AFC-4BB6-9779-48C781BB9BF7}" type="pres">
      <dgm:prSet presAssocID="{A9C5CA07-5682-4491-980D-CA5F2B84974D}" presName="descendantText" presStyleLbl="alignAcc1" presStyleIdx="2" presStyleCnt="7">
        <dgm:presLayoutVars>
          <dgm:bulletEnabled val="1"/>
        </dgm:presLayoutVars>
      </dgm:prSet>
      <dgm:spPr/>
    </dgm:pt>
    <dgm:pt modelId="{6D1B5C9E-D0E1-4945-B08A-A0F74E886252}" type="pres">
      <dgm:prSet presAssocID="{1812E085-738A-4A8A-9B48-52B147725296}" presName="sp" presStyleCnt="0"/>
      <dgm:spPr/>
    </dgm:pt>
    <dgm:pt modelId="{9041AA0B-AE4B-40C4-87FB-D882A72CAA94}" type="pres">
      <dgm:prSet presAssocID="{1E53D8B8-55B5-4244-B70C-A271D0E72410}" presName="composite" presStyleCnt="0"/>
      <dgm:spPr/>
    </dgm:pt>
    <dgm:pt modelId="{AC79219B-12EB-4842-B243-72724C19FFEA}" type="pres">
      <dgm:prSet presAssocID="{1E53D8B8-55B5-4244-B70C-A271D0E72410}" presName="parentText" presStyleLbl="alignNode1" presStyleIdx="3" presStyleCnt="7" custLinFactNeighborY="6164">
        <dgm:presLayoutVars>
          <dgm:chMax val="1"/>
          <dgm:bulletEnabled val="1"/>
        </dgm:presLayoutVars>
      </dgm:prSet>
      <dgm:spPr/>
    </dgm:pt>
    <dgm:pt modelId="{1DB9B08A-4A07-40D7-A486-759B7D025912}" type="pres">
      <dgm:prSet presAssocID="{1E53D8B8-55B5-4244-B70C-A271D0E72410}" presName="descendantText" presStyleLbl="alignAcc1" presStyleIdx="3" presStyleCnt="7" custLinFactNeighborY="9482">
        <dgm:presLayoutVars>
          <dgm:bulletEnabled val="1"/>
        </dgm:presLayoutVars>
      </dgm:prSet>
      <dgm:spPr/>
    </dgm:pt>
    <dgm:pt modelId="{3EE6AE41-753E-4F37-BFA7-2B07191B4BD7}" type="pres">
      <dgm:prSet presAssocID="{54385866-EFB8-4C28-9533-1E8916FD43AE}" presName="sp" presStyleCnt="0"/>
      <dgm:spPr/>
    </dgm:pt>
    <dgm:pt modelId="{4ADFB424-310C-4437-9FC8-1844354BC04F}" type="pres">
      <dgm:prSet presAssocID="{4644ECB0-6578-43AB-9C7B-627DE207D7FF}" presName="composite" presStyleCnt="0"/>
      <dgm:spPr/>
    </dgm:pt>
    <dgm:pt modelId="{8C02BC87-E2D3-4FAD-BCD4-64B7A1069352}" type="pres">
      <dgm:prSet presAssocID="{4644ECB0-6578-43AB-9C7B-627DE207D7F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F0446D2-283F-4352-ADFF-C126A5FFC449}" type="pres">
      <dgm:prSet presAssocID="{4644ECB0-6578-43AB-9C7B-627DE207D7FF}" presName="descendantText" presStyleLbl="alignAcc1" presStyleIdx="4" presStyleCnt="7">
        <dgm:presLayoutVars>
          <dgm:bulletEnabled val="1"/>
        </dgm:presLayoutVars>
      </dgm:prSet>
      <dgm:spPr/>
    </dgm:pt>
    <dgm:pt modelId="{F05AF5C8-719E-4126-9CF4-58417F01174D}" type="pres">
      <dgm:prSet presAssocID="{BD465BB5-DCAD-48E5-A9BD-D618E95762A6}" presName="sp" presStyleCnt="0"/>
      <dgm:spPr/>
    </dgm:pt>
    <dgm:pt modelId="{D2FDD52E-CD39-4545-8F25-51964CA59547}" type="pres">
      <dgm:prSet presAssocID="{6014603F-4CF0-46DF-953E-C209228FA8EB}" presName="composite" presStyleCnt="0"/>
      <dgm:spPr/>
    </dgm:pt>
    <dgm:pt modelId="{BEA148D7-FFBC-4A35-BDB8-6ACC9F50F1BF}" type="pres">
      <dgm:prSet presAssocID="{6014603F-4CF0-46DF-953E-C209228FA8EB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C50B4A9B-E885-4D8F-B24D-00E17F361215}" type="pres">
      <dgm:prSet presAssocID="{6014603F-4CF0-46DF-953E-C209228FA8EB}" presName="descendantText" presStyleLbl="alignAcc1" presStyleIdx="5" presStyleCnt="7">
        <dgm:presLayoutVars>
          <dgm:bulletEnabled val="1"/>
        </dgm:presLayoutVars>
      </dgm:prSet>
      <dgm:spPr/>
    </dgm:pt>
    <dgm:pt modelId="{B8180CBD-F015-4FA1-BBF7-FA9241D977BF}" type="pres">
      <dgm:prSet presAssocID="{43A3E78C-0456-411B-9966-AC542ABF401D}" presName="sp" presStyleCnt="0"/>
      <dgm:spPr/>
    </dgm:pt>
    <dgm:pt modelId="{08A1C85E-A6DD-4AC4-BE93-89464EDAA134}" type="pres">
      <dgm:prSet presAssocID="{4D6291B7-82B9-4DAC-A5B7-9DE2569899A5}" presName="composite" presStyleCnt="0"/>
      <dgm:spPr/>
    </dgm:pt>
    <dgm:pt modelId="{EFB03FF0-C2F6-43D9-A0FE-0BDE22F014F5}" type="pres">
      <dgm:prSet presAssocID="{4D6291B7-82B9-4DAC-A5B7-9DE2569899A5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E613AB36-4597-462B-B669-29436255BB53}" type="pres">
      <dgm:prSet presAssocID="{4D6291B7-82B9-4DAC-A5B7-9DE2569899A5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14406F0F-A6EC-4F5A-9334-CE60D0F76EE7}" srcId="{A9C5CA07-5682-4491-980D-CA5F2B84974D}" destId="{58E5D0BA-25C3-46EF-B419-E9B424D4F09D}" srcOrd="0" destOrd="0" parTransId="{C6523011-5620-4D2A-B880-DADDCA37D753}" sibTransId="{6AD9F29D-9064-429E-BD16-B0077469E908}"/>
    <dgm:cxn modelId="{2E075C15-BEA3-4B2C-B5F6-F8EF57FF9AF3}" type="presOf" srcId="{4644ECB0-6578-43AB-9C7B-627DE207D7FF}" destId="{8C02BC87-E2D3-4FAD-BCD4-64B7A1069352}" srcOrd="0" destOrd="0" presId="urn:microsoft.com/office/officeart/2005/8/layout/chevron2"/>
    <dgm:cxn modelId="{AE20501B-C223-41E9-B793-CA89C4EE2A2A}" type="presOf" srcId="{4D6291B7-82B9-4DAC-A5B7-9DE2569899A5}" destId="{EFB03FF0-C2F6-43D9-A0FE-0BDE22F014F5}" srcOrd="0" destOrd="0" presId="urn:microsoft.com/office/officeart/2005/8/layout/chevron2"/>
    <dgm:cxn modelId="{BD5E2D1C-8297-46B4-B9AA-8E3ED85131C2}" srcId="{146DD43F-6D34-47F5-A62F-B418CFFC60EF}" destId="{6014603F-4CF0-46DF-953E-C209228FA8EB}" srcOrd="5" destOrd="0" parTransId="{763F5B92-058A-4E4D-82D7-D60364497D20}" sibTransId="{43A3E78C-0456-411B-9966-AC542ABF401D}"/>
    <dgm:cxn modelId="{0F79871F-1217-47ED-9A82-73D39713B34D}" srcId="{146DD43F-6D34-47F5-A62F-B418CFFC60EF}" destId="{4644ECB0-6578-43AB-9C7B-627DE207D7FF}" srcOrd="4" destOrd="0" parTransId="{B8BD2EBB-883E-496F-99A2-28D33A5B55E6}" sibTransId="{BD465BB5-DCAD-48E5-A9BD-D618E95762A6}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BCD23863-1B0E-426E-854E-15DDFD762B3F}" srcId="{146DD43F-6D34-47F5-A62F-B418CFFC60EF}" destId="{1E53D8B8-55B5-4244-B70C-A271D0E72410}" srcOrd="3" destOrd="0" parTransId="{81934682-7085-4AA1-8DE3-2FF9F4C07E75}" sibTransId="{54385866-EFB8-4C28-9533-1E8916FD43AE}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C1785746-468E-44A6-BAB6-F644FC9AFD58}" srcId="{146DD43F-6D34-47F5-A62F-B418CFFC60EF}" destId="{A9C5CA07-5682-4491-980D-CA5F2B84974D}" srcOrd="2" destOrd="0" parTransId="{7F729A59-8D25-4F4C-AB0E-04240BF1D75D}" sibTransId="{1812E085-738A-4A8A-9B48-52B147725296}"/>
    <dgm:cxn modelId="{BB62055A-EA2F-4711-9984-B82B0C02B00E}" srcId="{6014603F-4CF0-46DF-953E-C209228FA8EB}" destId="{DC24E88E-701C-4C79-824E-56EE5E296FEA}" srcOrd="0" destOrd="0" parTransId="{796089A0-2CF7-470D-8852-B74388A77385}" sibTransId="{3B28C154-31C5-45F1-A72B-F3E10D0AA2E4}"/>
    <dgm:cxn modelId="{64013A85-20C7-43FC-9464-D6EF02D24603}" type="presOf" srcId="{773B2315-6832-41F6-8862-FE4220D73AB1}" destId="{1DB9B08A-4A07-40D7-A486-759B7D025912}" srcOrd="0" destOrd="0" presId="urn:microsoft.com/office/officeart/2005/8/layout/chevron2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7BEA4E9F-0999-42D5-9B38-529AC806B4F6}" srcId="{146DD43F-6D34-47F5-A62F-B418CFFC60EF}" destId="{4D6291B7-82B9-4DAC-A5B7-9DE2569899A5}" srcOrd="6" destOrd="0" parTransId="{BBD257F4-E02E-4EB1-8198-64B7C4A220BB}" sibTransId="{CF8B5FA6-330A-415D-B1B9-B496834A8942}"/>
    <dgm:cxn modelId="{73CA88AE-1800-47A7-9E1F-D370096DD7C3}" srcId="{4644ECB0-6578-43AB-9C7B-627DE207D7FF}" destId="{033D792F-5947-416D-BA72-1F183D112EC5}" srcOrd="0" destOrd="0" parTransId="{8135D9B6-B3D9-4F2E-8757-2AC02E5EEFAF}" sibTransId="{BAB5C83B-68B8-4497-9424-90E6B777B788}"/>
    <dgm:cxn modelId="{D7AD42B1-07D3-4952-95FA-3267D49586DF}" type="presOf" srcId="{6014603F-4CF0-46DF-953E-C209228FA8EB}" destId="{BEA148D7-FFBC-4A35-BDB8-6ACC9F50F1BF}" srcOrd="0" destOrd="0" presId="urn:microsoft.com/office/officeart/2005/8/layout/chevron2"/>
    <dgm:cxn modelId="{77171FBF-4B16-4CC2-A86A-0B89B9F95D4E}" type="presOf" srcId="{1E53D8B8-55B5-4244-B70C-A271D0E72410}" destId="{AC79219B-12EB-4842-B243-72724C19FFEA}" srcOrd="0" destOrd="0" presId="urn:microsoft.com/office/officeart/2005/8/layout/chevron2"/>
    <dgm:cxn modelId="{74D78AC4-E40F-40E0-9E3E-4092B6C05D67}" type="presOf" srcId="{DC24E88E-701C-4C79-824E-56EE5E296FEA}" destId="{C50B4A9B-E885-4D8F-B24D-00E17F361215}" srcOrd="0" destOrd="0" presId="urn:microsoft.com/office/officeart/2005/8/layout/chevron2"/>
    <dgm:cxn modelId="{2C99C0CF-6B44-4630-829B-BC41C9D2176F}" type="presOf" srcId="{033D792F-5947-416D-BA72-1F183D112EC5}" destId="{CF0446D2-283F-4352-ADFF-C126A5FFC449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680BEBDD-3B65-45CD-9A63-B35BB48AE4CD}" srcId="{4D6291B7-82B9-4DAC-A5B7-9DE2569899A5}" destId="{4926A707-93C1-4F57-830F-DD04425367BB}" srcOrd="0" destOrd="0" parTransId="{A270E801-779C-48B0-A14C-70C855DBB82E}" sibTransId="{F67E5CCA-21B6-4354-8EC1-B8E77137BAE5}"/>
    <dgm:cxn modelId="{05ECF7DE-24FE-4C1F-A300-49272334A3BF}" type="presOf" srcId="{A9C5CA07-5682-4491-980D-CA5F2B84974D}" destId="{4C62F82E-45F8-428F-919E-B1147E2454C2}" srcOrd="0" destOrd="0" presId="urn:microsoft.com/office/officeart/2005/8/layout/chevron2"/>
    <dgm:cxn modelId="{3A3798E7-BB5B-488D-BC33-A934E3761438}" type="presOf" srcId="{58E5D0BA-25C3-46EF-B419-E9B424D4F09D}" destId="{BAD12895-6AFC-4BB6-9779-48C781BB9BF7}" srcOrd="0" destOrd="0" presId="urn:microsoft.com/office/officeart/2005/8/layout/chevron2"/>
    <dgm:cxn modelId="{B1FC5DEA-9DB6-43BE-8EB0-CECFC560CC3C}" srcId="{1E53D8B8-55B5-4244-B70C-A271D0E72410}" destId="{773B2315-6832-41F6-8862-FE4220D73AB1}" srcOrd="0" destOrd="0" parTransId="{89018175-FD3B-4927-AB99-934B8A9AB44D}" sibTransId="{C601AF72-1EAF-4F64-A37A-75A71F71EE37}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781E0EFD-2D27-4017-B333-7BE61A89C5B6}" type="presOf" srcId="{4926A707-93C1-4F57-830F-DD04425367BB}" destId="{E613AB36-4597-462B-B669-29436255BB53}" srcOrd="0" destOrd="0" presId="urn:microsoft.com/office/officeart/2005/8/layout/chevron2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  <dgm:cxn modelId="{5A22C381-A477-4FB2-99D0-014DF30B5C4D}" type="presParOf" srcId="{3B95830E-C9B7-4005-AC83-2CA26ABC1E92}" destId="{3CD25A17-14E3-4901-8E4B-47A1FABAD9A2}" srcOrd="3" destOrd="0" presId="urn:microsoft.com/office/officeart/2005/8/layout/chevron2"/>
    <dgm:cxn modelId="{36FEDE29-BECA-4EFC-A133-EEE5D73BB7D5}" type="presParOf" srcId="{3B95830E-C9B7-4005-AC83-2CA26ABC1E92}" destId="{6402FA7E-09F4-4733-8BED-91F6B5C7FA31}" srcOrd="4" destOrd="0" presId="urn:microsoft.com/office/officeart/2005/8/layout/chevron2"/>
    <dgm:cxn modelId="{35F8F36E-21A1-46E3-A57B-B5A9E31D43A6}" type="presParOf" srcId="{6402FA7E-09F4-4733-8BED-91F6B5C7FA31}" destId="{4C62F82E-45F8-428F-919E-B1147E2454C2}" srcOrd="0" destOrd="0" presId="urn:microsoft.com/office/officeart/2005/8/layout/chevron2"/>
    <dgm:cxn modelId="{68E7777B-4255-4838-9089-81EBEEB4322D}" type="presParOf" srcId="{6402FA7E-09F4-4733-8BED-91F6B5C7FA31}" destId="{BAD12895-6AFC-4BB6-9779-48C781BB9BF7}" srcOrd="1" destOrd="0" presId="urn:microsoft.com/office/officeart/2005/8/layout/chevron2"/>
    <dgm:cxn modelId="{D35094E4-4938-4BE6-BCED-4483DC8F653B}" type="presParOf" srcId="{3B95830E-C9B7-4005-AC83-2CA26ABC1E92}" destId="{6D1B5C9E-D0E1-4945-B08A-A0F74E886252}" srcOrd="5" destOrd="0" presId="urn:microsoft.com/office/officeart/2005/8/layout/chevron2"/>
    <dgm:cxn modelId="{7832CEA8-3B68-43BC-8FC8-A47AEE93B9F5}" type="presParOf" srcId="{3B95830E-C9B7-4005-AC83-2CA26ABC1E92}" destId="{9041AA0B-AE4B-40C4-87FB-D882A72CAA94}" srcOrd="6" destOrd="0" presId="urn:microsoft.com/office/officeart/2005/8/layout/chevron2"/>
    <dgm:cxn modelId="{D0DA3900-F1E2-4BD3-AF4D-634A1BC2C48D}" type="presParOf" srcId="{9041AA0B-AE4B-40C4-87FB-D882A72CAA94}" destId="{AC79219B-12EB-4842-B243-72724C19FFEA}" srcOrd="0" destOrd="0" presId="urn:microsoft.com/office/officeart/2005/8/layout/chevron2"/>
    <dgm:cxn modelId="{BC8E40DA-4B16-4A81-8603-0B59F42FC11E}" type="presParOf" srcId="{9041AA0B-AE4B-40C4-87FB-D882A72CAA94}" destId="{1DB9B08A-4A07-40D7-A486-759B7D025912}" srcOrd="1" destOrd="0" presId="urn:microsoft.com/office/officeart/2005/8/layout/chevron2"/>
    <dgm:cxn modelId="{7880FB75-B7D4-4471-9D23-19DE6C4FA840}" type="presParOf" srcId="{3B95830E-C9B7-4005-AC83-2CA26ABC1E92}" destId="{3EE6AE41-753E-4F37-BFA7-2B07191B4BD7}" srcOrd="7" destOrd="0" presId="urn:microsoft.com/office/officeart/2005/8/layout/chevron2"/>
    <dgm:cxn modelId="{9823552F-CA3C-4D58-8AA9-53CD6C385058}" type="presParOf" srcId="{3B95830E-C9B7-4005-AC83-2CA26ABC1E92}" destId="{4ADFB424-310C-4437-9FC8-1844354BC04F}" srcOrd="8" destOrd="0" presId="urn:microsoft.com/office/officeart/2005/8/layout/chevron2"/>
    <dgm:cxn modelId="{34EECEF2-C9F3-4115-ACF8-84F69EF6E75D}" type="presParOf" srcId="{4ADFB424-310C-4437-9FC8-1844354BC04F}" destId="{8C02BC87-E2D3-4FAD-BCD4-64B7A1069352}" srcOrd="0" destOrd="0" presId="urn:microsoft.com/office/officeart/2005/8/layout/chevron2"/>
    <dgm:cxn modelId="{32107982-35B5-478E-B104-E5A71D139538}" type="presParOf" srcId="{4ADFB424-310C-4437-9FC8-1844354BC04F}" destId="{CF0446D2-283F-4352-ADFF-C126A5FFC449}" srcOrd="1" destOrd="0" presId="urn:microsoft.com/office/officeart/2005/8/layout/chevron2"/>
    <dgm:cxn modelId="{DD8C75C1-9A6D-46C4-9DDD-4C300E972C70}" type="presParOf" srcId="{3B95830E-C9B7-4005-AC83-2CA26ABC1E92}" destId="{F05AF5C8-719E-4126-9CF4-58417F01174D}" srcOrd="9" destOrd="0" presId="urn:microsoft.com/office/officeart/2005/8/layout/chevron2"/>
    <dgm:cxn modelId="{4FE1CEAE-21E6-4DC6-8927-AE445C52AEED}" type="presParOf" srcId="{3B95830E-C9B7-4005-AC83-2CA26ABC1E92}" destId="{D2FDD52E-CD39-4545-8F25-51964CA59547}" srcOrd="10" destOrd="0" presId="urn:microsoft.com/office/officeart/2005/8/layout/chevron2"/>
    <dgm:cxn modelId="{47DDDA7F-88C9-49A5-A15A-592E3EB6E29B}" type="presParOf" srcId="{D2FDD52E-CD39-4545-8F25-51964CA59547}" destId="{BEA148D7-FFBC-4A35-BDB8-6ACC9F50F1BF}" srcOrd="0" destOrd="0" presId="urn:microsoft.com/office/officeart/2005/8/layout/chevron2"/>
    <dgm:cxn modelId="{DE78CE30-E4BD-45CF-8763-7F06EFCB1103}" type="presParOf" srcId="{D2FDD52E-CD39-4545-8F25-51964CA59547}" destId="{C50B4A9B-E885-4D8F-B24D-00E17F361215}" srcOrd="1" destOrd="0" presId="urn:microsoft.com/office/officeart/2005/8/layout/chevron2"/>
    <dgm:cxn modelId="{ABACE743-0A44-4401-813F-838D13881EFC}" type="presParOf" srcId="{3B95830E-C9B7-4005-AC83-2CA26ABC1E92}" destId="{B8180CBD-F015-4FA1-BBF7-FA9241D977BF}" srcOrd="11" destOrd="0" presId="urn:microsoft.com/office/officeart/2005/8/layout/chevron2"/>
    <dgm:cxn modelId="{1F6A9096-E462-4AEE-A452-C7CC1679241D}" type="presParOf" srcId="{3B95830E-C9B7-4005-AC83-2CA26ABC1E92}" destId="{08A1C85E-A6DD-4AC4-BE93-89464EDAA134}" srcOrd="12" destOrd="0" presId="urn:microsoft.com/office/officeart/2005/8/layout/chevron2"/>
    <dgm:cxn modelId="{38C078A0-8B1A-4321-A08B-C036031CECC9}" type="presParOf" srcId="{08A1C85E-A6DD-4AC4-BE93-89464EDAA134}" destId="{EFB03FF0-C2F6-43D9-A0FE-0BDE22F014F5}" srcOrd="0" destOrd="0" presId="urn:microsoft.com/office/officeart/2005/8/layout/chevron2"/>
    <dgm:cxn modelId="{294E126A-4356-4D3A-83E2-66C8F784FDA3}" type="presParOf" srcId="{08A1C85E-A6DD-4AC4-BE93-89464EDAA134}" destId="{E613AB36-4597-462B-B669-29436255BB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SOMASE e SOMASES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CONT.SE e CONT.SES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2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PROCV, PROCH e PROCX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CONT.NUM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2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6DD43F-6D34-47F5-A62F-B418CFFC60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588D1D-3EA6-407E-B8E7-86BAC4092618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gm:t>
    </dgm:pt>
    <dgm:pt modelId="{2F7B844D-B1B6-41D2-AB80-509E8513A75D}" type="parTrans" cxnId="{8B99CFF4-B70D-4B88-AC2F-9A926B27DEFD}">
      <dgm:prSet/>
      <dgm:spPr/>
      <dgm:t>
        <a:bodyPr/>
        <a:lstStyle/>
        <a:p>
          <a:endParaRPr lang="pt-BR"/>
        </a:p>
      </dgm:t>
    </dgm:pt>
    <dgm:pt modelId="{C0A89052-8499-4F3A-9128-B6B3D9E42DEE}" type="sibTrans" cxnId="{8B99CFF4-B70D-4B88-AC2F-9A926B27DEFD}">
      <dgm:prSet/>
      <dgm:spPr/>
      <dgm:t>
        <a:bodyPr/>
        <a:lstStyle/>
        <a:p>
          <a:endParaRPr lang="pt-BR"/>
        </a:p>
      </dgm:t>
    </dgm:pt>
    <dgm:pt modelId="{525D8C6A-F3F5-4FD9-91A9-5368FF966800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Lógica E</a:t>
          </a:r>
        </a:p>
      </dgm:t>
    </dgm:pt>
    <dgm:pt modelId="{72B850B0-D61E-4FBF-AB63-0548A3D89150}" type="parTrans" cxnId="{57A1FDFE-4EB2-4B4E-871B-3FF40C09CD14}">
      <dgm:prSet/>
      <dgm:spPr/>
      <dgm:t>
        <a:bodyPr/>
        <a:lstStyle/>
        <a:p>
          <a:endParaRPr lang="pt-BR"/>
        </a:p>
      </dgm:t>
    </dgm:pt>
    <dgm:pt modelId="{9F753E5C-28E6-4BF9-875E-875F5D46932B}" type="sibTrans" cxnId="{57A1FDFE-4EB2-4B4E-871B-3FF40C09CD14}">
      <dgm:prSet/>
      <dgm:spPr/>
      <dgm:t>
        <a:bodyPr/>
        <a:lstStyle/>
        <a:p>
          <a:endParaRPr lang="pt-BR"/>
        </a:p>
      </dgm:t>
    </dgm:pt>
    <dgm:pt modelId="{AAB1F14D-6D1D-48D6-BAFF-DFE60E7D8273}">
      <dgm:prSet phldrT="[Texto]" custT="1"/>
      <dgm:spPr>
        <a:solidFill>
          <a:srgbClr val="2ECAAF"/>
        </a:solidFill>
        <a:ln>
          <a:solidFill>
            <a:srgbClr val="2ECAAF"/>
          </a:solidFill>
        </a:ln>
      </dgm:spPr>
      <dgm:t>
        <a:bodyPr/>
        <a:lstStyle/>
        <a:p>
          <a:r>
            <a:rPr lang="pt-BR" sz="1200" b="1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gm:t>
    </dgm:pt>
    <dgm:pt modelId="{E49E7518-4E99-4FD3-9798-2327AF9383B9}" type="parTrans" cxnId="{17B84507-DA6C-4ACA-B49F-B81E4157C309}">
      <dgm:prSet/>
      <dgm:spPr/>
      <dgm:t>
        <a:bodyPr/>
        <a:lstStyle/>
        <a:p>
          <a:endParaRPr lang="pt-BR"/>
        </a:p>
      </dgm:t>
    </dgm:pt>
    <dgm:pt modelId="{F0CA6D22-2BCE-4916-A39E-7D130BFADC15}" type="sibTrans" cxnId="{17B84507-DA6C-4ACA-B49F-B81E4157C309}">
      <dgm:prSet/>
      <dgm:spPr/>
      <dgm:t>
        <a:bodyPr/>
        <a:lstStyle/>
        <a:p>
          <a:endParaRPr lang="pt-BR"/>
        </a:p>
      </dgm:t>
    </dgm:pt>
    <dgm:pt modelId="{44668A87-ECAC-4923-8E01-C33A8CC36A9F}">
      <dgm:prSet phldrT="[Texto]" custT="1"/>
      <dgm:spPr>
        <a:ln>
          <a:solidFill>
            <a:srgbClr val="2ECAAF"/>
          </a:solidFill>
        </a:ln>
      </dgm:spPr>
      <dgm:t>
        <a:bodyPr/>
        <a:lstStyle/>
        <a:p>
          <a:pPr>
            <a:buNone/>
          </a:pPr>
          <a:r>
            <a:rPr lang="pt-BR" sz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Lógica OU</a:t>
          </a:r>
        </a:p>
      </dgm:t>
    </dgm:pt>
    <dgm:pt modelId="{481917BC-4F5E-42C4-AFA7-E07F108CA683}" type="parTrans" cxnId="{397AB664-377F-4209-B534-7DAC4720F5D5}">
      <dgm:prSet/>
      <dgm:spPr/>
      <dgm:t>
        <a:bodyPr/>
        <a:lstStyle/>
        <a:p>
          <a:endParaRPr lang="pt-BR"/>
        </a:p>
      </dgm:t>
    </dgm:pt>
    <dgm:pt modelId="{7F9834F4-F35B-4456-9480-0965CAE8A021}" type="sibTrans" cxnId="{397AB664-377F-4209-B534-7DAC4720F5D5}">
      <dgm:prSet/>
      <dgm:spPr/>
      <dgm:t>
        <a:bodyPr/>
        <a:lstStyle/>
        <a:p>
          <a:endParaRPr lang="pt-BR"/>
        </a:p>
      </dgm:t>
    </dgm:pt>
    <dgm:pt modelId="{3B95830E-C9B7-4005-AC83-2CA26ABC1E92}" type="pres">
      <dgm:prSet presAssocID="{146DD43F-6D34-47F5-A62F-B418CFFC60EF}" presName="linearFlow" presStyleCnt="0">
        <dgm:presLayoutVars>
          <dgm:dir/>
          <dgm:animLvl val="lvl"/>
          <dgm:resizeHandles val="exact"/>
        </dgm:presLayoutVars>
      </dgm:prSet>
      <dgm:spPr/>
    </dgm:pt>
    <dgm:pt modelId="{CF446E48-92B6-4257-A0D3-F424BB7D6E52}" type="pres">
      <dgm:prSet presAssocID="{25588D1D-3EA6-407E-B8E7-86BAC4092618}" presName="composite" presStyleCnt="0"/>
      <dgm:spPr/>
    </dgm:pt>
    <dgm:pt modelId="{03158C8B-4EE0-4E1F-9E45-57059C122CB1}" type="pres">
      <dgm:prSet presAssocID="{25588D1D-3EA6-407E-B8E7-86BAC409261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F290BFA-05FD-427C-8FD6-6D6E2EBB3CB8}" type="pres">
      <dgm:prSet presAssocID="{25588D1D-3EA6-407E-B8E7-86BAC4092618}" presName="descendantText" presStyleLbl="alignAcc1" presStyleIdx="0" presStyleCnt="2" custLinFactNeighborX="-457">
        <dgm:presLayoutVars>
          <dgm:bulletEnabled val="1"/>
        </dgm:presLayoutVars>
      </dgm:prSet>
      <dgm:spPr/>
    </dgm:pt>
    <dgm:pt modelId="{E05444AC-C09F-4634-95BA-18254613F848}" type="pres">
      <dgm:prSet presAssocID="{C0A89052-8499-4F3A-9128-B6B3D9E42DEE}" presName="sp" presStyleCnt="0"/>
      <dgm:spPr/>
    </dgm:pt>
    <dgm:pt modelId="{9CE7D3A4-CF38-423C-B782-1072FE8E3469}" type="pres">
      <dgm:prSet presAssocID="{AAB1F14D-6D1D-48D6-BAFF-DFE60E7D8273}" presName="composite" presStyleCnt="0"/>
      <dgm:spPr/>
    </dgm:pt>
    <dgm:pt modelId="{44DF2434-7B1D-46F8-A7A4-5836E0AC6458}" type="pres">
      <dgm:prSet presAssocID="{AAB1F14D-6D1D-48D6-BAFF-DFE60E7D82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DA57845-B1B7-47F8-A800-88435476C380}" type="pres">
      <dgm:prSet presAssocID="{AAB1F14D-6D1D-48D6-BAFF-DFE60E7D82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7B84507-DA6C-4ACA-B49F-B81E4157C309}" srcId="{146DD43F-6D34-47F5-A62F-B418CFFC60EF}" destId="{AAB1F14D-6D1D-48D6-BAFF-DFE60E7D8273}" srcOrd="1" destOrd="0" parTransId="{E49E7518-4E99-4FD3-9798-2327AF9383B9}" sibTransId="{F0CA6D22-2BCE-4916-A39E-7D130BFADC15}"/>
    <dgm:cxn modelId="{8E9FBD0B-065A-4C66-81BF-19BAB81260A2}" type="presOf" srcId="{146DD43F-6D34-47F5-A62F-B418CFFC60EF}" destId="{3B95830E-C9B7-4005-AC83-2CA26ABC1E92}" srcOrd="0" destOrd="0" presId="urn:microsoft.com/office/officeart/2005/8/layout/chevron2"/>
    <dgm:cxn modelId="{51EF2532-B958-497E-AB54-E37883B8C89E}" type="presOf" srcId="{AAB1F14D-6D1D-48D6-BAFF-DFE60E7D8273}" destId="{44DF2434-7B1D-46F8-A7A4-5836E0AC6458}" srcOrd="0" destOrd="0" presId="urn:microsoft.com/office/officeart/2005/8/layout/chevron2"/>
    <dgm:cxn modelId="{05E9FA33-9BC9-4ED2-8668-787C5A945660}" type="presOf" srcId="{525D8C6A-F3F5-4FD9-91A9-5368FF966800}" destId="{5F290BFA-05FD-427C-8FD6-6D6E2EBB3CB8}" srcOrd="0" destOrd="0" presId="urn:microsoft.com/office/officeart/2005/8/layout/chevron2"/>
    <dgm:cxn modelId="{397AB664-377F-4209-B534-7DAC4720F5D5}" srcId="{AAB1F14D-6D1D-48D6-BAFF-DFE60E7D8273}" destId="{44668A87-ECAC-4923-8E01-C33A8CC36A9F}" srcOrd="0" destOrd="0" parTransId="{481917BC-4F5E-42C4-AFA7-E07F108CA683}" sibTransId="{7F9834F4-F35B-4456-9480-0965CAE8A021}"/>
    <dgm:cxn modelId="{808AFF91-5A85-44F5-87F9-F1B53F3F62EE}" type="presOf" srcId="{44668A87-ECAC-4923-8E01-C33A8CC36A9F}" destId="{5DA57845-B1B7-47F8-A800-88435476C380}" srcOrd="0" destOrd="0" presId="urn:microsoft.com/office/officeart/2005/8/layout/chevron2"/>
    <dgm:cxn modelId="{DF3C2FDC-147D-401F-BB33-553DA4CAAAB6}" type="presOf" srcId="{25588D1D-3EA6-407E-B8E7-86BAC4092618}" destId="{03158C8B-4EE0-4E1F-9E45-57059C122CB1}" srcOrd="0" destOrd="0" presId="urn:microsoft.com/office/officeart/2005/8/layout/chevron2"/>
    <dgm:cxn modelId="{8B99CFF4-B70D-4B88-AC2F-9A926B27DEFD}" srcId="{146DD43F-6D34-47F5-A62F-B418CFFC60EF}" destId="{25588D1D-3EA6-407E-B8E7-86BAC4092618}" srcOrd="0" destOrd="0" parTransId="{2F7B844D-B1B6-41D2-AB80-509E8513A75D}" sibTransId="{C0A89052-8499-4F3A-9128-B6B3D9E42DEE}"/>
    <dgm:cxn modelId="{57A1FDFE-4EB2-4B4E-871B-3FF40C09CD14}" srcId="{25588D1D-3EA6-407E-B8E7-86BAC4092618}" destId="{525D8C6A-F3F5-4FD9-91A9-5368FF966800}" srcOrd="0" destOrd="0" parTransId="{72B850B0-D61E-4FBF-AB63-0548A3D89150}" sibTransId="{9F753E5C-28E6-4BF9-875E-875F5D46932B}"/>
    <dgm:cxn modelId="{F7E39F2B-9D88-43C8-999B-2C54EE758ECD}" type="presParOf" srcId="{3B95830E-C9B7-4005-AC83-2CA26ABC1E92}" destId="{CF446E48-92B6-4257-A0D3-F424BB7D6E52}" srcOrd="0" destOrd="0" presId="urn:microsoft.com/office/officeart/2005/8/layout/chevron2"/>
    <dgm:cxn modelId="{8D920E29-E97D-4A91-BAF3-771B03D96890}" type="presParOf" srcId="{CF446E48-92B6-4257-A0D3-F424BB7D6E52}" destId="{03158C8B-4EE0-4E1F-9E45-57059C122CB1}" srcOrd="0" destOrd="0" presId="urn:microsoft.com/office/officeart/2005/8/layout/chevron2"/>
    <dgm:cxn modelId="{AD7D9B20-8ACC-4E65-A94E-2954A0EA92C4}" type="presParOf" srcId="{CF446E48-92B6-4257-A0D3-F424BB7D6E52}" destId="{5F290BFA-05FD-427C-8FD6-6D6E2EBB3CB8}" srcOrd="1" destOrd="0" presId="urn:microsoft.com/office/officeart/2005/8/layout/chevron2"/>
    <dgm:cxn modelId="{7B7ECE26-8176-4B98-9CDF-F0F84C2BF537}" type="presParOf" srcId="{3B95830E-C9B7-4005-AC83-2CA26ABC1E92}" destId="{E05444AC-C09F-4634-95BA-18254613F848}" srcOrd="1" destOrd="0" presId="urn:microsoft.com/office/officeart/2005/8/layout/chevron2"/>
    <dgm:cxn modelId="{CD3734C2-D8E7-47B8-A914-0A708D0C9322}" type="presParOf" srcId="{3B95830E-C9B7-4005-AC83-2CA26ABC1E92}" destId="{9CE7D3A4-CF38-423C-B782-1072FE8E3469}" srcOrd="2" destOrd="0" presId="urn:microsoft.com/office/officeart/2005/8/layout/chevron2"/>
    <dgm:cxn modelId="{75ACCFCB-64E0-4B1F-BD21-9BBE6C585F9D}" type="presParOf" srcId="{9CE7D3A4-CF38-423C-B782-1072FE8E3469}" destId="{44DF2434-7B1D-46F8-A7A4-5836E0AC6458}" srcOrd="0" destOrd="0" presId="urn:microsoft.com/office/officeart/2005/8/layout/chevron2"/>
    <dgm:cxn modelId="{84A55A67-6B3F-4E24-9F76-7E061FFE99B9}" type="presParOf" srcId="{9CE7D3A4-CF38-423C-B782-1072FE8E3469}" destId="{5DA57845-B1B7-47F8-A800-88435476C3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75092" y="76896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0" y="177019"/>
        <a:ext cx="350430" cy="150184"/>
      </dsp:txXfrm>
    </dsp:sp>
    <dsp:sp modelId="{5F290BFA-05FD-427C-8FD6-6D6E2EBB3CB8}">
      <dsp:nvSpPr>
        <dsp:cNvPr id="0" name=""/>
        <dsp:cNvSpPr/>
      </dsp:nvSpPr>
      <dsp:spPr>
        <a:xfrm rot="5400000">
          <a:off x="3171898" y="-2819663"/>
          <a:ext cx="325570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Comandos e Funções Básicas</a:t>
          </a:r>
        </a:p>
      </dsp:txBody>
      <dsp:txXfrm rot="-5400000">
        <a:off x="350430" y="17698"/>
        <a:ext cx="5952614" cy="293784"/>
      </dsp:txXfrm>
    </dsp:sp>
    <dsp:sp modelId="{44DF2434-7B1D-46F8-A7A4-5836E0AC6458}">
      <dsp:nvSpPr>
        <dsp:cNvPr id="0" name=""/>
        <dsp:cNvSpPr/>
      </dsp:nvSpPr>
      <dsp:spPr>
        <a:xfrm rot="5400000">
          <a:off x="-75092" y="500164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0" y="600287"/>
        <a:ext cx="350430" cy="150184"/>
      </dsp:txXfrm>
    </dsp:sp>
    <dsp:sp modelId="{5DA57845-B1B7-47F8-A800-88435476C380}">
      <dsp:nvSpPr>
        <dsp:cNvPr id="0" name=""/>
        <dsp:cNvSpPr/>
      </dsp:nvSpPr>
      <dsp:spPr>
        <a:xfrm rot="5400000">
          <a:off x="3171984" y="-2396481"/>
          <a:ext cx="325399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Ferramenta de Dados</a:t>
          </a:r>
        </a:p>
      </dsp:txBody>
      <dsp:txXfrm rot="-5400000">
        <a:off x="350431" y="440957"/>
        <a:ext cx="5952622" cy="293629"/>
      </dsp:txXfrm>
    </dsp:sp>
    <dsp:sp modelId="{4C62F82E-45F8-428F-919E-B1147E2454C2}">
      <dsp:nvSpPr>
        <dsp:cNvPr id="0" name=""/>
        <dsp:cNvSpPr/>
      </dsp:nvSpPr>
      <dsp:spPr>
        <a:xfrm rot="5400000">
          <a:off x="-75092" y="923432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sp:txBody>
      <dsp:txXfrm rot="-5400000">
        <a:off x="0" y="1023555"/>
        <a:ext cx="350430" cy="150184"/>
      </dsp:txXfrm>
    </dsp:sp>
    <dsp:sp modelId="{BAD12895-6AFC-4BB6-9779-48C781BB9BF7}">
      <dsp:nvSpPr>
        <dsp:cNvPr id="0" name=""/>
        <dsp:cNvSpPr/>
      </dsp:nvSpPr>
      <dsp:spPr>
        <a:xfrm rot="5400000">
          <a:off x="3171984" y="-1973213"/>
          <a:ext cx="325399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Gráficos</a:t>
          </a:r>
        </a:p>
      </dsp:txBody>
      <dsp:txXfrm rot="-5400000">
        <a:off x="350431" y="864225"/>
        <a:ext cx="5952622" cy="293629"/>
      </dsp:txXfrm>
    </dsp:sp>
    <dsp:sp modelId="{AC79219B-12EB-4842-B243-72724C19FFEA}">
      <dsp:nvSpPr>
        <dsp:cNvPr id="0" name=""/>
        <dsp:cNvSpPr/>
      </dsp:nvSpPr>
      <dsp:spPr>
        <a:xfrm rot="5400000">
          <a:off x="-75092" y="1377558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sp:txBody>
      <dsp:txXfrm rot="-5400000">
        <a:off x="0" y="1477681"/>
        <a:ext cx="350430" cy="150184"/>
      </dsp:txXfrm>
    </dsp:sp>
    <dsp:sp modelId="{1DB9B08A-4A07-40D7-A486-759B7D025912}">
      <dsp:nvSpPr>
        <dsp:cNvPr id="0" name=""/>
        <dsp:cNvSpPr/>
      </dsp:nvSpPr>
      <dsp:spPr>
        <a:xfrm rot="5400000">
          <a:off x="3171984" y="-1519091"/>
          <a:ext cx="325399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Links e Proteção de Planilha</a:t>
          </a:r>
        </a:p>
      </dsp:txBody>
      <dsp:txXfrm rot="-5400000">
        <a:off x="350431" y="1318347"/>
        <a:ext cx="5952622" cy="293629"/>
      </dsp:txXfrm>
    </dsp:sp>
    <dsp:sp modelId="{8C02BC87-E2D3-4FAD-BCD4-64B7A1069352}">
      <dsp:nvSpPr>
        <dsp:cNvPr id="0" name=""/>
        <dsp:cNvSpPr/>
      </dsp:nvSpPr>
      <dsp:spPr>
        <a:xfrm rot="5400000">
          <a:off x="-75092" y="1769968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5</a:t>
          </a:r>
        </a:p>
      </dsp:txBody>
      <dsp:txXfrm rot="-5400000">
        <a:off x="0" y="1870091"/>
        <a:ext cx="350430" cy="150184"/>
      </dsp:txXfrm>
    </dsp:sp>
    <dsp:sp modelId="{CF0446D2-283F-4352-ADFF-C126A5FFC449}">
      <dsp:nvSpPr>
        <dsp:cNvPr id="0" name=""/>
        <dsp:cNvSpPr/>
      </dsp:nvSpPr>
      <dsp:spPr>
        <a:xfrm rot="5400000">
          <a:off x="3171984" y="-1151775"/>
          <a:ext cx="325399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Funções SOMASE e CONT.SE</a:t>
          </a:r>
        </a:p>
      </dsp:txBody>
      <dsp:txXfrm rot="-5400000">
        <a:off x="350431" y="1685663"/>
        <a:ext cx="5952622" cy="293629"/>
      </dsp:txXfrm>
    </dsp:sp>
    <dsp:sp modelId="{BEA148D7-FFBC-4A35-BDB8-6ACC9F50F1BF}">
      <dsp:nvSpPr>
        <dsp:cNvPr id="0" name=""/>
        <dsp:cNvSpPr/>
      </dsp:nvSpPr>
      <dsp:spPr>
        <a:xfrm rot="5400000">
          <a:off x="-75092" y="2193236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6</a:t>
          </a:r>
        </a:p>
      </dsp:txBody>
      <dsp:txXfrm rot="-5400000">
        <a:off x="0" y="2293359"/>
        <a:ext cx="350430" cy="150184"/>
      </dsp:txXfrm>
    </dsp:sp>
    <dsp:sp modelId="{C50B4A9B-E885-4D8F-B24D-00E17F361215}">
      <dsp:nvSpPr>
        <dsp:cNvPr id="0" name=""/>
        <dsp:cNvSpPr/>
      </dsp:nvSpPr>
      <dsp:spPr>
        <a:xfrm rot="5400000">
          <a:off x="3171984" y="-703409"/>
          <a:ext cx="325399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Funções PROCV, PROCH e PROCX</a:t>
          </a:r>
        </a:p>
      </dsp:txBody>
      <dsp:txXfrm rot="-5400000">
        <a:off x="350431" y="2134029"/>
        <a:ext cx="5952622" cy="293629"/>
      </dsp:txXfrm>
    </dsp:sp>
    <dsp:sp modelId="{EFB03FF0-C2F6-43D9-A0FE-0BDE22F014F5}">
      <dsp:nvSpPr>
        <dsp:cNvPr id="0" name=""/>
        <dsp:cNvSpPr/>
      </dsp:nvSpPr>
      <dsp:spPr>
        <a:xfrm rot="5400000">
          <a:off x="-75092" y="2616504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7</a:t>
          </a:r>
        </a:p>
      </dsp:txBody>
      <dsp:txXfrm rot="-5400000">
        <a:off x="0" y="2716627"/>
        <a:ext cx="350430" cy="150184"/>
      </dsp:txXfrm>
    </dsp:sp>
    <dsp:sp modelId="{E613AB36-4597-462B-B669-29436255BB53}">
      <dsp:nvSpPr>
        <dsp:cNvPr id="0" name=""/>
        <dsp:cNvSpPr/>
      </dsp:nvSpPr>
      <dsp:spPr>
        <a:xfrm rot="5400000">
          <a:off x="3171984" y="-280141"/>
          <a:ext cx="325399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Lógicas E </a:t>
          </a:r>
          <a:r>
            <a:rPr lang="pt-BR" sz="1200" kern="1200" dirty="0" err="1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e</a:t>
          </a: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 OU</a:t>
          </a:r>
        </a:p>
      </dsp:txBody>
      <dsp:txXfrm rot="-5400000">
        <a:off x="350431" y="2557297"/>
        <a:ext cx="5952622" cy="293629"/>
      </dsp:txXfrm>
    </dsp:sp>
    <dsp:sp modelId="{7091CEAE-72A1-43DC-B88B-651CBEDBF806}">
      <dsp:nvSpPr>
        <dsp:cNvPr id="0" name=""/>
        <dsp:cNvSpPr/>
      </dsp:nvSpPr>
      <dsp:spPr>
        <a:xfrm rot="5400000">
          <a:off x="-75092" y="3039772"/>
          <a:ext cx="500614" cy="35043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8</a:t>
          </a:r>
        </a:p>
      </dsp:txBody>
      <dsp:txXfrm rot="-5400000">
        <a:off x="0" y="3139895"/>
        <a:ext cx="350430" cy="150184"/>
      </dsp:txXfrm>
    </dsp:sp>
    <dsp:sp modelId="{702AD2CF-1B3F-4F8E-A6EA-569ACFC5F45B}">
      <dsp:nvSpPr>
        <dsp:cNvPr id="0" name=""/>
        <dsp:cNvSpPr/>
      </dsp:nvSpPr>
      <dsp:spPr>
        <a:xfrm rot="5400000">
          <a:off x="3171984" y="143126"/>
          <a:ext cx="325399" cy="5968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Tabela Dinâmica e </a:t>
          </a:r>
          <a:r>
            <a:rPr lang="pt-BR" sz="1200" i="1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Dashboard</a:t>
          </a:r>
        </a:p>
      </dsp:txBody>
      <dsp:txXfrm rot="-5400000">
        <a:off x="350431" y="2980565"/>
        <a:ext cx="5952622" cy="2936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166866" y="167315"/>
          <a:ext cx="1112443" cy="77871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1" y="389803"/>
        <a:ext cx="778710" cy="333733"/>
      </dsp:txXfrm>
    </dsp:sp>
    <dsp:sp modelId="{5F290BFA-05FD-427C-8FD6-6D6E2EBB3CB8}">
      <dsp:nvSpPr>
        <dsp:cNvPr id="0" name=""/>
        <dsp:cNvSpPr/>
      </dsp:nvSpPr>
      <dsp:spPr>
        <a:xfrm rot="5400000">
          <a:off x="3187280" y="-2408121"/>
          <a:ext cx="723088" cy="5540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Tabela Dinâmica</a:t>
          </a:r>
        </a:p>
      </dsp:txBody>
      <dsp:txXfrm rot="-5400000">
        <a:off x="778711" y="35746"/>
        <a:ext cx="5504929" cy="652492"/>
      </dsp:txXfrm>
    </dsp:sp>
    <dsp:sp modelId="{44DF2434-7B1D-46F8-A7A4-5836E0AC6458}">
      <dsp:nvSpPr>
        <dsp:cNvPr id="0" name=""/>
        <dsp:cNvSpPr/>
      </dsp:nvSpPr>
      <dsp:spPr>
        <a:xfrm rot="5400000">
          <a:off x="-166866" y="968499"/>
          <a:ext cx="1112443" cy="77871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1" y="1190987"/>
        <a:ext cx="778710" cy="333733"/>
      </dsp:txXfrm>
    </dsp:sp>
    <dsp:sp modelId="{5DA57845-B1B7-47F8-A800-88435476C380}">
      <dsp:nvSpPr>
        <dsp:cNvPr id="0" name=""/>
        <dsp:cNvSpPr/>
      </dsp:nvSpPr>
      <dsp:spPr>
        <a:xfrm rot="5400000">
          <a:off x="3187280" y="-1606936"/>
          <a:ext cx="723088" cy="5540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Dashboard</a:t>
          </a:r>
        </a:p>
      </dsp:txBody>
      <dsp:txXfrm rot="-5400000">
        <a:off x="778711" y="836931"/>
        <a:ext cx="5504929" cy="652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147030" y="147345"/>
          <a:ext cx="980200" cy="68614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0" y="343385"/>
        <a:ext cx="686140" cy="294060"/>
      </dsp:txXfrm>
    </dsp:sp>
    <dsp:sp modelId="{5F290BFA-05FD-427C-8FD6-6D6E2EBB3CB8}">
      <dsp:nvSpPr>
        <dsp:cNvPr id="0" name=""/>
        <dsp:cNvSpPr/>
      </dsp:nvSpPr>
      <dsp:spPr>
        <a:xfrm rot="5400000">
          <a:off x="3183974" y="-2497517"/>
          <a:ext cx="637130" cy="5632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Videoaulas</a:t>
          </a:r>
        </a:p>
      </dsp:txBody>
      <dsp:txXfrm rot="-5400000">
        <a:off x="686141" y="31418"/>
        <a:ext cx="5601695" cy="574926"/>
      </dsp:txXfrm>
    </dsp:sp>
    <dsp:sp modelId="{44DF2434-7B1D-46F8-A7A4-5836E0AC6458}">
      <dsp:nvSpPr>
        <dsp:cNvPr id="0" name=""/>
        <dsp:cNvSpPr/>
      </dsp:nvSpPr>
      <dsp:spPr>
        <a:xfrm rot="5400000">
          <a:off x="-147030" y="976101"/>
          <a:ext cx="980200" cy="68614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0" y="1172141"/>
        <a:ext cx="686140" cy="294060"/>
      </dsp:txXfrm>
    </dsp:sp>
    <dsp:sp modelId="{5DA57845-B1B7-47F8-A800-88435476C380}">
      <dsp:nvSpPr>
        <dsp:cNvPr id="0" name=""/>
        <dsp:cNvSpPr/>
      </dsp:nvSpPr>
      <dsp:spPr>
        <a:xfrm rot="5400000">
          <a:off x="3183974" y="-1668761"/>
          <a:ext cx="637130" cy="5632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Exercícios</a:t>
          </a:r>
        </a:p>
      </dsp:txBody>
      <dsp:txXfrm rot="-5400000">
        <a:off x="686141" y="860174"/>
        <a:ext cx="5601695" cy="574926"/>
      </dsp:txXfrm>
    </dsp:sp>
    <dsp:sp modelId="{4C62F82E-45F8-428F-919E-B1147E2454C2}">
      <dsp:nvSpPr>
        <dsp:cNvPr id="0" name=""/>
        <dsp:cNvSpPr/>
      </dsp:nvSpPr>
      <dsp:spPr>
        <a:xfrm rot="5400000">
          <a:off x="-147030" y="1804857"/>
          <a:ext cx="980200" cy="68614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sp:txBody>
      <dsp:txXfrm rot="-5400000">
        <a:off x="0" y="2000897"/>
        <a:ext cx="686140" cy="294060"/>
      </dsp:txXfrm>
    </dsp:sp>
    <dsp:sp modelId="{BAD12895-6AFC-4BB6-9779-48C781BB9BF7}">
      <dsp:nvSpPr>
        <dsp:cNvPr id="0" name=""/>
        <dsp:cNvSpPr/>
      </dsp:nvSpPr>
      <dsp:spPr>
        <a:xfrm rot="5400000">
          <a:off x="3183974" y="-840005"/>
          <a:ext cx="637130" cy="5632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Correção de exercícios</a:t>
          </a:r>
        </a:p>
      </dsp:txBody>
      <dsp:txXfrm rot="-5400000">
        <a:off x="686141" y="1688930"/>
        <a:ext cx="5601695" cy="574926"/>
      </dsp:txXfrm>
    </dsp:sp>
    <dsp:sp modelId="{AC79219B-12EB-4842-B243-72724C19FFEA}">
      <dsp:nvSpPr>
        <dsp:cNvPr id="0" name=""/>
        <dsp:cNvSpPr/>
      </dsp:nvSpPr>
      <dsp:spPr>
        <a:xfrm rot="5400000">
          <a:off x="-147030" y="2633929"/>
          <a:ext cx="980200" cy="68614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sp:txBody>
      <dsp:txXfrm rot="-5400000">
        <a:off x="0" y="2829969"/>
        <a:ext cx="686140" cy="294060"/>
      </dsp:txXfrm>
    </dsp:sp>
    <dsp:sp modelId="{1DB9B08A-4A07-40D7-A486-759B7D025912}">
      <dsp:nvSpPr>
        <dsp:cNvPr id="0" name=""/>
        <dsp:cNvSpPr/>
      </dsp:nvSpPr>
      <dsp:spPr>
        <a:xfrm rot="5400000">
          <a:off x="3183974" y="49162"/>
          <a:ext cx="637130" cy="5632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Prova Final (nota mínima: </a:t>
          </a:r>
          <a:r>
            <a:rPr lang="pt-BR" sz="1200" b="1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7,0</a:t>
          </a: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)</a:t>
          </a:r>
        </a:p>
      </dsp:txBody>
      <dsp:txXfrm rot="-5400000">
        <a:off x="686141" y="2578097"/>
        <a:ext cx="5601695" cy="574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85493" y="88375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1" y="202367"/>
        <a:ext cx="398969" cy="170987"/>
      </dsp:txXfrm>
    </dsp:sp>
    <dsp:sp modelId="{5F290BFA-05FD-427C-8FD6-6D6E2EBB3CB8}">
      <dsp:nvSpPr>
        <dsp:cNvPr id="0" name=""/>
        <dsp:cNvSpPr/>
      </dsp:nvSpPr>
      <dsp:spPr>
        <a:xfrm rot="5400000">
          <a:off x="3173620" y="-2771768"/>
          <a:ext cx="370666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Comandos e atalhos</a:t>
          </a:r>
        </a:p>
      </dsp:txBody>
      <dsp:txXfrm rot="-5400000">
        <a:off x="398969" y="20977"/>
        <a:ext cx="5901874" cy="334478"/>
      </dsp:txXfrm>
    </dsp:sp>
    <dsp:sp modelId="{44DF2434-7B1D-46F8-A7A4-5836E0AC6458}">
      <dsp:nvSpPr>
        <dsp:cNvPr id="0" name=""/>
        <dsp:cNvSpPr/>
      </dsp:nvSpPr>
      <dsp:spPr>
        <a:xfrm rot="5400000">
          <a:off x="-85493" y="570272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1" y="684264"/>
        <a:ext cx="398969" cy="170987"/>
      </dsp:txXfrm>
    </dsp:sp>
    <dsp:sp modelId="{5DA57845-B1B7-47F8-A800-88435476C380}">
      <dsp:nvSpPr>
        <dsp:cNvPr id="0" name=""/>
        <dsp:cNvSpPr/>
      </dsp:nvSpPr>
      <dsp:spPr>
        <a:xfrm rot="5400000">
          <a:off x="3173717" y="-2289969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Classificar e filtrar</a:t>
          </a:r>
        </a:p>
      </dsp:txBody>
      <dsp:txXfrm rot="-5400000">
        <a:off x="398969" y="502864"/>
        <a:ext cx="5901883" cy="334301"/>
      </dsp:txXfrm>
    </dsp:sp>
    <dsp:sp modelId="{4C62F82E-45F8-428F-919E-B1147E2454C2}">
      <dsp:nvSpPr>
        <dsp:cNvPr id="0" name=""/>
        <dsp:cNvSpPr/>
      </dsp:nvSpPr>
      <dsp:spPr>
        <a:xfrm rot="5400000">
          <a:off x="-85493" y="1052168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sp:txBody>
      <dsp:txXfrm rot="-5400000">
        <a:off x="1" y="1166160"/>
        <a:ext cx="398969" cy="170987"/>
      </dsp:txXfrm>
    </dsp:sp>
    <dsp:sp modelId="{BAD12895-6AFC-4BB6-9779-48C781BB9BF7}">
      <dsp:nvSpPr>
        <dsp:cNvPr id="0" name=""/>
        <dsp:cNvSpPr/>
      </dsp:nvSpPr>
      <dsp:spPr>
        <a:xfrm rot="5400000">
          <a:off x="3173717" y="-1808072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Reprodução de imagens em planilhas</a:t>
          </a:r>
        </a:p>
      </dsp:txBody>
      <dsp:txXfrm rot="-5400000">
        <a:off x="398969" y="984761"/>
        <a:ext cx="5901883" cy="334301"/>
      </dsp:txXfrm>
    </dsp:sp>
    <dsp:sp modelId="{AC79219B-12EB-4842-B243-72724C19FFEA}">
      <dsp:nvSpPr>
        <dsp:cNvPr id="0" name=""/>
        <dsp:cNvSpPr/>
      </dsp:nvSpPr>
      <dsp:spPr>
        <a:xfrm rot="5400000">
          <a:off x="-85493" y="1569197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sp:txBody>
      <dsp:txXfrm rot="-5400000">
        <a:off x="1" y="1683189"/>
        <a:ext cx="398969" cy="170987"/>
      </dsp:txXfrm>
    </dsp:sp>
    <dsp:sp modelId="{1DB9B08A-4A07-40D7-A486-759B7D025912}">
      <dsp:nvSpPr>
        <dsp:cNvPr id="0" name=""/>
        <dsp:cNvSpPr/>
      </dsp:nvSpPr>
      <dsp:spPr>
        <a:xfrm rot="5400000">
          <a:off x="3173717" y="-1291048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Funções básicas (SOMA, MÁXIMO, MÍNIMO, MÉDIA)</a:t>
          </a:r>
        </a:p>
      </dsp:txBody>
      <dsp:txXfrm rot="-5400000">
        <a:off x="398969" y="1501785"/>
        <a:ext cx="5901883" cy="334301"/>
      </dsp:txXfrm>
    </dsp:sp>
    <dsp:sp modelId="{8C02BC87-E2D3-4FAD-BCD4-64B7A1069352}">
      <dsp:nvSpPr>
        <dsp:cNvPr id="0" name=""/>
        <dsp:cNvSpPr/>
      </dsp:nvSpPr>
      <dsp:spPr>
        <a:xfrm rot="5400000">
          <a:off x="-85493" y="2015961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5</a:t>
          </a:r>
        </a:p>
      </dsp:txBody>
      <dsp:txXfrm rot="-5400000">
        <a:off x="1" y="2129953"/>
        <a:ext cx="398969" cy="170987"/>
      </dsp:txXfrm>
    </dsp:sp>
    <dsp:sp modelId="{CF0446D2-283F-4352-ADFF-C126A5FFC449}">
      <dsp:nvSpPr>
        <dsp:cNvPr id="0" name=""/>
        <dsp:cNvSpPr/>
      </dsp:nvSpPr>
      <dsp:spPr>
        <a:xfrm rot="5400000">
          <a:off x="3173717" y="-844280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Congelamento de células</a:t>
          </a:r>
        </a:p>
      </dsp:txBody>
      <dsp:txXfrm rot="-5400000">
        <a:off x="398969" y="1948553"/>
        <a:ext cx="5901883" cy="334301"/>
      </dsp:txXfrm>
    </dsp:sp>
    <dsp:sp modelId="{BEA148D7-FFBC-4A35-BDB8-6ACC9F50F1BF}">
      <dsp:nvSpPr>
        <dsp:cNvPr id="0" name=""/>
        <dsp:cNvSpPr/>
      </dsp:nvSpPr>
      <dsp:spPr>
        <a:xfrm rot="5400000">
          <a:off x="-85493" y="2497857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6</a:t>
          </a:r>
        </a:p>
      </dsp:txBody>
      <dsp:txXfrm rot="-5400000">
        <a:off x="1" y="2611849"/>
        <a:ext cx="398969" cy="170987"/>
      </dsp:txXfrm>
    </dsp:sp>
    <dsp:sp modelId="{C50B4A9B-E885-4D8F-B24D-00E17F361215}">
      <dsp:nvSpPr>
        <dsp:cNvPr id="0" name=""/>
        <dsp:cNvSpPr/>
      </dsp:nvSpPr>
      <dsp:spPr>
        <a:xfrm rot="5400000">
          <a:off x="3173717" y="-362383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Comando SE</a:t>
          </a:r>
        </a:p>
      </dsp:txBody>
      <dsp:txXfrm rot="-5400000">
        <a:off x="398969" y="2430450"/>
        <a:ext cx="5901883" cy="334301"/>
      </dsp:txXfrm>
    </dsp:sp>
    <dsp:sp modelId="{EFB03FF0-C2F6-43D9-A0FE-0BDE22F014F5}">
      <dsp:nvSpPr>
        <dsp:cNvPr id="0" name=""/>
        <dsp:cNvSpPr/>
      </dsp:nvSpPr>
      <dsp:spPr>
        <a:xfrm rot="5400000">
          <a:off x="-85493" y="2979754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7</a:t>
          </a:r>
        </a:p>
      </dsp:txBody>
      <dsp:txXfrm rot="-5400000">
        <a:off x="1" y="3093746"/>
        <a:ext cx="398969" cy="170987"/>
      </dsp:txXfrm>
    </dsp:sp>
    <dsp:sp modelId="{E613AB36-4597-462B-B669-29436255BB53}">
      <dsp:nvSpPr>
        <dsp:cNvPr id="0" name=""/>
        <dsp:cNvSpPr/>
      </dsp:nvSpPr>
      <dsp:spPr>
        <a:xfrm rot="5400000">
          <a:off x="3173717" y="119512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Cálculo direto e boas práticas</a:t>
          </a:r>
        </a:p>
      </dsp:txBody>
      <dsp:txXfrm rot="-5400000">
        <a:off x="398969" y="2912346"/>
        <a:ext cx="5901883" cy="334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106214" y="108197"/>
          <a:ext cx="708097" cy="495667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2" y="249816"/>
        <a:ext cx="495667" cy="212430"/>
      </dsp:txXfrm>
    </dsp:sp>
    <dsp:sp modelId="{5F290BFA-05FD-427C-8FD6-6D6E2EBB3CB8}">
      <dsp:nvSpPr>
        <dsp:cNvPr id="0" name=""/>
        <dsp:cNvSpPr/>
      </dsp:nvSpPr>
      <dsp:spPr>
        <a:xfrm rot="5400000">
          <a:off x="3047279" y="-2549628"/>
          <a:ext cx="460505" cy="5563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Referência relativa, absoluta e mista</a:t>
          </a:r>
        </a:p>
      </dsp:txBody>
      <dsp:txXfrm rot="-5400000">
        <a:off x="495668" y="24463"/>
        <a:ext cx="5541248" cy="415545"/>
      </dsp:txXfrm>
    </dsp:sp>
    <dsp:sp modelId="{44DF2434-7B1D-46F8-A7A4-5836E0AC6458}">
      <dsp:nvSpPr>
        <dsp:cNvPr id="0" name=""/>
        <dsp:cNvSpPr/>
      </dsp:nvSpPr>
      <dsp:spPr>
        <a:xfrm rot="5400000">
          <a:off x="-106214" y="655068"/>
          <a:ext cx="708097" cy="495667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2" y="796687"/>
        <a:ext cx="495667" cy="212430"/>
      </dsp:txXfrm>
    </dsp:sp>
    <dsp:sp modelId="{5DA57845-B1B7-47F8-A800-88435476C380}">
      <dsp:nvSpPr>
        <dsp:cNvPr id="0" name=""/>
        <dsp:cNvSpPr/>
      </dsp:nvSpPr>
      <dsp:spPr>
        <a:xfrm rot="5400000">
          <a:off x="3047400" y="-2002878"/>
          <a:ext cx="460263" cy="5563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Preenchimento relâmpago</a:t>
          </a:r>
        </a:p>
      </dsp:txBody>
      <dsp:txXfrm rot="-5400000">
        <a:off x="495668" y="571322"/>
        <a:ext cx="5541260" cy="415327"/>
      </dsp:txXfrm>
    </dsp:sp>
    <dsp:sp modelId="{4C62F82E-45F8-428F-919E-B1147E2454C2}">
      <dsp:nvSpPr>
        <dsp:cNvPr id="0" name=""/>
        <dsp:cNvSpPr/>
      </dsp:nvSpPr>
      <dsp:spPr>
        <a:xfrm rot="5400000">
          <a:off x="-106214" y="1201938"/>
          <a:ext cx="708097" cy="495667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sp:txBody>
      <dsp:txXfrm rot="-5400000">
        <a:off x="2" y="1343557"/>
        <a:ext cx="495667" cy="212430"/>
      </dsp:txXfrm>
    </dsp:sp>
    <dsp:sp modelId="{BAD12895-6AFC-4BB6-9779-48C781BB9BF7}">
      <dsp:nvSpPr>
        <dsp:cNvPr id="0" name=""/>
        <dsp:cNvSpPr/>
      </dsp:nvSpPr>
      <dsp:spPr>
        <a:xfrm rot="5400000">
          <a:off x="3047400" y="-1456008"/>
          <a:ext cx="460263" cy="5563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Subtotal</a:t>
          </a:r>
        </a:p>
      </dsp:txBody>
      <dsp:txXfrm rot="-5400000">
        <a:off x="495668" y="1118192"/>
        <a:ext cx="5541260" cy="415327"/>
      </dsp:txXfrm>
    </dsp:sp>
    <dsp:sp modelId="{AC79219B-12EB-4842-B243-72724C19FFEA}">
      <dsp:nvSpPr>
        <dsp:cNvPr id="0" name=""/>
        <dsp:cNvSpPr/>
      </dsp:nvSpPr>
      <dsp:spPr>
        <a:xfrm rot="5400000">
          <a:off x="-106214" y="1750792"/>
          <a:ext cx="708097" cy="495667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sp:txBody>
      <dsp:txXfrm rot="-5400000">
        <a:off x="2" y="1892411"/>
        <a:ext cx="495667" cy="212430"/>
      </dsp:txXfrm>
    </dsp:sp>
    <dsp:sp modelId="{1DB9B08A-4A07-40D7-A486-759B7D025912}">
      <dsp:nvSpPr>
        <dsp:cNvPr id="0" name=""/>
        <dsp:cNvSpPr/>
      </dsp:nvSpPr>
      <dsp:spPr>
        <a:xfrm rot="5400000">
          <a:off x="3047400" y="-865495"/>
          <a:ext cx="460263" cy="5563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Remover dados duplicados</a:t>
          </a:r>
        </a:p>
      </dsp:txBody>
      <dsp:txXfrm rot="-5400000">
        <a:off x="495668" y="1708705"/>
        <a:ext cx="5541260" cy="415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95539" y="96785"/>
          <a:ext cx="636930" cy="445851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1" y="224172"/>
        <a:ext cx="445851" cy="191079"/>
      </dsp:txXfrm>
    </dsp:sp>
    <dsp:sp modelId="{5F290BFA-05FD-427C-8FD6-6D6E2EBB3CB8}">
      <dsp:nvSpPr>
        <dsp:cNvPr id="0" name=""/>
        <dsp:cNvSpPr/>
      </dsp:nvSpPr>
      <dsp:spPr>
        <a:xfrm rot="5400000">
          <a:off x="2570445" y="-2123971"/>
          <a:ext cx="414222" cy="4663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Gráficos</a:t>
          </a:r>
        </a:p>
      </dsp:txBody>
      <dsp:txXfrm rot="-5400000">
        <a:off x="445852" y="20843"/>
        <a:ext cx="4643189" cy="373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85493" y="88375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1" y="202367"/>
        <a:ext cx="398969" cy="170987"/>
      </dsp:txXfrm>
    </dsp:sp>
    <dsp:sp modelId="{5F290BFA-05FD-427C-8FD6-6D6E2EBB3CB8}">
      <dsp:nvSpPr>
        <dsp:cNvPr id="0" name=""/>
        <dsp:cNvSpPr/>
      </dsp:nvSpPr>
      <dsp:spPr>
        <a:xfrm rot="5400000">
          <a:off x="3173620" y="-2771768"/>
          <a:ext cx="370666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Validação de dados</a:t>
          </a:r>
        </a:p>
      </dsp:txBody>
      <dsp:txXfrm rot="-5400000">
        <a:off x="398969" y="20977"/>
        <a:ext cx="5901874" cy="334478"/>
      </dsp:txXfrm>
    </dsp:sp>
    <dsp:sp modelId="{44DF2434-7B1D-46F8-A7A4-5836E0AC6458}">
      <dsp:nvSpPr>
        <dsp:cNvPr id="0" name=""/>
        <dsp:cNvSpPr/>
      </dsp:nvSpPr>
      <dsp:spPr>
        <a:xfrm rot="5400000">
          <a:off x="-85493" y="570272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1" y="684264"/>
        <a:ext cx="398969" cy="170987"/>
      </dsp:txXfrm>
    </dsp:sp>
    <dsp:sp modelId="{5DA57845-B1B7-47F8-A800-88435476C380}">
      <dsp:nvSpPr>
        <dsp:cNvPr id="0" name=""/>
        <dsp:cNvSpPr/>
      </dsp:nvSpPr>
      <dsp:spPr>
        <a:xfrm rot="5400000">
          <a:off x="3173717" y="-2289969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Classificar e filtrar</a:t>
          </a:r>
        </a:p>
      </dsp:txBody>
      <dsp:txXfrm rot="-5400000">
        <a:off x="398969" y="502864"/>
        <a:ext cx="5901883" cy="334301"/>
      </dsp:txXfrm>
    </dsp:sp>
    <dsp:sp modelId="{4C62F82E-45F8-428F-919E-B1147E2454C2}">
      <dsp:nvSpPr>
        <dsp:cNvPr id="0" name=""/>
        <dsp:cNvSpPr/>
      </dsp:nvSpPr>
      <dsp:spPr>
        <a:xfrm rot="5400000">
          <a:off x="-85493" y="1052168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3</a:t>
          </a:r>
        </a:p>
      </dsp:txBody>
      <dsp:txXfrm rot="-5400000">
        <a:off x="1" y="1166160"/>
        <a:ext cx="398969" cy="170987"/>
      </dsp:txXfrm>
    </dsp:sp>
    <dsp:sp modelId="{BAD12895-6AFC-4BB6-9779-48C781BB9BF7}">
      <dsp:nvSpPr>
        <dsp:cNvPr id="0" name=""/>
        <dsp:cNvSpPr/>
      </dsp:nvSpPr>
      <dsp:spPr>
        <a:xfrm rot="5400000">
          <a:off x="3173717" y="-1808072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Tratamento de erros</a:t>
          </a:r>
        </a:p>
      </dsp:txBody>
      <dsp:txXfrm rot="-5400000">
        <a:off x="398969" y="984761"/>
        <a:ext cx="5901883" cy="334301"/>
      </dsp:txXfrm>
    </dsp:sp>
    <dsp:sp modelId="{AC79219B-12EB-4842-B243-72724C19FFEA}">
      <dsp:nvSpPr>
        <dsp:cNvPr id="0" name=""/>
        <dsp:cNvSpPr/>
      </dsp:nvSpPr>
      <dsp:spPr>
        <a:xfrm rot="5400000">
          <a:off x="-85493" y="1569197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4</a:t>
          </a:r>
        </a:p>
      </dsp:txBody>
      <dsp:txXfrm rot="-5400000">
        <a:off x="1" y="1683189"/>
        <a:ext cx="398969" cy="170987"/>
      </dsp:txXfrm>
    </dsp:sp>
    <dsp:sp modelId="{1DB9B08A-4A07-40D7-A486-759B7D025912}">
      <dsp:nvSpPr>
        <dsp:cNvPr id="0" name=""/>
        <dsp:cNvSpPr/>
      </dsp:nvSpPr>
      <dsp:spPr>
        <a:xfrm rot="5400000">
          <a:off x="3173717" y="-1291048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Copiar planilhas</a:t>
          </a:r>
        </a:p>
      </dsp:txBody>
      <dsp:txXfrm rot="-5400000">
        <a:off x="398969" y="1501785"/>
        <a:ext cx="5901883" cy="334301"/>
      </dsp:txXfrm>
    </dsp:sp>
    <dsp:sp modelId="{8C02BC87-E2D3-4FAD-BCD4-64B7A1069352}">
      <dsp:nvSpPr>
        <dsp:cNvPr id="0" name=""/>
        <dsp:cNvSpPr/>
      </dsp:nvSpPr>
      <dsp:spPr>
        <a:xfrm rot="5400000">
          <a:off x="-85493" y="2015961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5</a:t>
          </a:r>
        </a:p>
      </dsp:txBody>
      <dsp:txXfrm rot="-5400000">
        <a:off x="1" y="2129953"/>
        <a:ext cx="398969" cy="170987"/>
      </dsp:txXfrm>
    </dsp:sp>
    <dsp:sp modelId="{CF0446D2-283F-4352-ADFF-C126A5FFC449}">
      <dsp:nvSpPr>
        <dsp:cNvPr id="0" name=""/>
        <dsp:cNvSpPr/>
      </dsp:nvSpPr>
      <dsp:spPr>
        <a:xfrm rot="5400000">
          <a:off x="3173717" y="-844280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Links</a:t>
          </a:r>
        </a:p>
      </dsp:txBody>
      <dsp:txXfrm rot="-5400000">
        <a:off x="398969" y="1948553"/>
        <a:ext cx="5901883" cy="334301"/>
      </dsp:txXfrm>
    </dsp:sp>
    <dsp:sp modelId="{BEA148D7-FFBC-4A35-BDB8-6ACC9F50F1BF}">
      <dsp:nvSpPr>
        <dsp:cNvPr id="0" name=""/>
        <dsp:cNvSpPr/>
      </dsp:nvSpPr>
      <dsp:spPr>
        <a:xfrm rot="5400000">
          <a:off x="-85493" y="2497857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6</a:t>
          </a:r>
        </a:p>
      </dsp:txBody>
      <dsp:txXfrm rot="-5400000">
        <a:off x="1" y="2611849"/>
        <a:ext cx="398969" cy="170987"/>
      </dsp:txXfrm>
    </dsp:sp>
    <dsp:sp modelId="{C50B4A9B-E885-4D8F-B24D-00E17F361215}">
      <dsp:nvSpPr>
        <dsp:cNvPr id="0" name=""/>
        <dsp:cNvSpPr/>
      </dsp:nvSpPr>
      <dsp:spPr>
        <a:xfrm rot="5400000">
          <a:off x="3173717" y="-362383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Proteção da planilha</a:t>
          </a:r>
        </a:p>
      </dsp:txBody>
      <dsp:txXfrm rot="-5400000">
        <a:off x="398969" y="2430450"/>
        <a:ext cx="5901883" cy="334301"/>
      </dsp:txXfrm>
    </dsp:sp>
    <dsp:sp modelId="{EFB03FF0-C2F6-43D9-A0FE-0BDE22F014F5}">
      <dsp:nvSpPr>
        <dsp:cNvPr id="0" name=""/>
        <dsp:cNvSpPr/>
      </dsp:nvSpPr>
      <dsp:spPr>
        <a:xfrm rot="5400000">
          <a:off x="-85493" y="2979754"/>
          <a:ext cx="569956" cy="398969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7</a:t>
          </a:r>
        </a:p>
      </dsp:txBody>
      <dsp:txXfrm rot="-5400000">
        <a:off x="1" y="3093746"/>
        <a:ext cx="398969" cy="170987"/>
      </dsp:txXfrm>
    </dsp:sp>
    <dsp:sp modelId="{E613AB36-4597-462B-B669-29436255BB53}">
      <dsp:nvSpPr>
        <dsp:cNvPr id="0" name=""/>
        <dsp:cNvSpPr/>
      </dsp:nvSpPr>
      <dsp:spPr>
        <a:xfrm rot="5400000">
          <a:off x="3173717" y="119512"/>
          <a:ext cx="370471" cy="5919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Formatação condicional</a:t>
          </a:r>
        </a:p>
      </dsp:txBody>
      <dsp:txXfrm rot="-5400000">
        <a:off x="398969" y="2912346"/>
        <a:ext cx="5901883" cy="334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178546" y="179999"/>
          <a:ext cx="1190308" cy="833216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0" y="418061"/>
        <a:ext cx="833216" cy="357092"/>
      </dsp:txXfrm>
    </dsp:sp>
    <dsp:sp modelId="{5F290BFA-05FD-427C-8FD6-6D6E2EBB3CB8}">
      <dsp:nvSpPr>
        <dsp:cNvPr id="0" name=""/>
        <dsp:cNvSpPr/>
      </dsp:nvSpPr>
      <dsp:spPr>
        <a:xfrm rot="5400000">
          <a:off x="3189226" y="-2354557"/>
          <a:ext cx="773700" cy="5485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SOMASE e SOMASES</a:t>
          </a:r>
        </a:p>
      </dsp:txBody>
      <dsp:txXfrm rot="-5400000">
        <a:off x="833216" y="39222"/>
        <a:ext cx="5447952" cy="698162"/>
      </dsp:txXfrm>
    </dsp:sp>
    <dsp:sp modelId="{44DF2434-7B1D-46F8-A7A4-5836E0AC6458}">
      <dsp:nvSpPr>
        <dsp:cNvPr id="0" name=""/>
        <dsp:cNvSpPr/>
      </dsp:nvSpPr>
      <dsp:spPr>
        <a:xfrm rot="5400000">
          <a:off x="-178546" y="1063234"/>
          <a:ext cx="1190308" cy="833216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0" y="1301296"/>
        <a:ext cx="833216" cy="357092"/>
      </dsp:txXfrm>
    </dsp:sp>
    <dsp:sp modelId="{5DA57845-B1B7-47F8-A800-88435476C380}">
      <dsp:nvSpPr>
        <dsp:cNvPr id="0" name=""/>
        <dsp:cNvSpPr/>
      </dsp:nvSpPr>
      <dsp:spPr>
        <a:xfrm rot="5400000">
          <a:off x="3189226" y="-1471322"/>
          <a:ext cx="773700" cy="5485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CONT.SE e CONT.SES</a:t>
          </a:r>
        </a:p>
      </dsp:txBody>
      <dsp:txXfrm rot="-5400000">
        <a:off x="833216" y="922457"/>
        <a:ext cx="5447952" cy="6981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168243" y="168774"/>
          <a:ext cx="1121624" cy="785137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1" y="393100"/>
        <a:ext cx="785137" cy="336487"/>
      </dsp:txXfrm>
    </dsp:sp>
    <dsp:sp modelId="{5F290BFA-05FD-427C-8FD6-6D6E2EBB3CB8}">
      <dsp:nvSpPr>
        <dsp:cNvPr id="0" name=""/>
        <dsp:cNvSpPr/>
      </dsp:nvSpPr>
      <dsp:spPr>
        <a:xfrm rot="5400000">
          <a:off x="3187509" y="-2401841"/>
          <a:ext cx="729055" cy="55338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PROCV, PROCH e PROCX</a:t>
          </a:r>
        </a:p>
      </dsp:txBody>
      <dsp:txXfrm rot="-5400000">
        <a:off x="785137" y="36121"/>
        <a:ext cx="5498210" cy="657875"/>
      </dsp:txXfrm>
    </dsp:sp>
    <dsp:sp modelId="{44DF2434-7B1D-46F8-A7A4-5836E0AC6458}">
      <dsp:nvSpPr>
        <dsp:cNvPr id="0" name=""/>
        <dsp:cNvSpPr/>
      </dsp:nvSpPr>
      <dsp:spPr>
        <a:xfrm rot="5400000">
          <a:off x="-168243" y="979663"/>
          <a:ext cx="1121624" cy="785137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1" y="1203989"/>
        <a:ext cx="785137" cy="336487"/>
      </dsp:txXfrm>
    </dsp:sp>
    <dsp:sp modelId="{5DA57845-B1B7-47F8-A800-88435476C380}">
      <dsp:nvSpPr>
        <dsp:cNvPr id="0" name=""/>
        <dsp:cNvSpPr/>
      </dsp:nvSpPr>
      <dsp:spPr>
        <a:xfrm rot="5400000">
          <a:off x="3187509" y="-1590953"/>
          <a:ext cx="729055" cy="55338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Função CONT.NUM</a:t>
          </a:r>
        </a:p>
      </dsp:txBody>
      <dsp:txXfrm rot="-5400000">
        <a:off x="785137" y="847009"/>
        <a:ext cx="5498210" cy="6578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8C8B-4EE0-4E1F-9E45-57059C122CB1}">
      <dsp:nvSpPr>
        <dsp:cNvPr id="0" name=""/>
        <dsp:cNvSpPr/>
      </dsp:nvSpPr>
      <dsp:spPr>
        <a:xfrm rot="5400000">
          <a:off x="-166866" y="167315"/>
          <a:ext cx="1112443" cy="77871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1</a:t>
          </a:r>
        </a:p>
      </dsp:txBody>
      <dsp:txXfrm rot="-5400000">
        <a:off x="1" y="389803"/>
        <a:ext cx="778710" cy="333733"/>
      </dsp:txXfrm>
    </dsp:sp>
    <dsp:sp modelId="{5F290BFA-05FD-427C-8FD6-6D6E2EBB3CB8}">
      <dsp:nvSpPr>
        <dsp:cNvPr id="0" name=""/>
        <dsp:cNvSpPr/>
      </dsp:nvSpPr>
      <dsp:spPr>
        <a:xfrm rot="5400000">
          <a:off x="3161961" y="-2408121"/>
          <a:ext cx="723088" cy="5540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Lógica E</a:t>
          </a:r>
        </a:p>
      </dsp:txBody>
      <dsp:txXfrm rot="-5400000">
        <a:off x="753392" y="35746"/>
        <a:ext cx="5504929" cy="652492"/>
      </dsp:txXfrm>
    </dsp:sp>
    <dsp:sp modelId="{44DF2434-7B1D-46F8-A7A4-5836E0AC6458}">
      <dsp:nvSpPr>
        <dsp:cNvPr id="0" name=""/>
        <dsp:cNvSpPr/>
      </dsp:nvSpPr>
      <dsp:spPr>
        <a:xfrm rot="5400000">
          <a:off x="-166866" y="968499"/>
          <a:ext cx="1112443" cy="778710"/>
        </a:xfrm>
        <a:prstGeom prst="chevron">
          <a:avLst/>
        </a:prstGeom>
        <a:solidFill>
          <a:srgbClr val="2ECAAF"/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5F5F6"/>
              </a:solidFill>
              <a:latin typeface="Poppins" panose="00000500000000000000" pitchFamily="2" charset="0"/>
              <a:cs typeface="Poppins" panose="00000500000000000000" pitchFamily="2" charset="0"/>
            </a:rPr>
            <a:t>2</a:t>
          </a:r>
        </a:p>
      </dsp:txBody>
      <dsp:txXfrm rot="-5400000">
        <a:off x="1" y="1190987"/>
        <a:ext cx="778710" cy="333733"/>
      </dsp:txXfrm>
    </dsp:sp>
    <dsp:sp modelId="{5DA57845-B1B7-47F8-A800-88435476C380}">
      <dsp:nvSpPr>
        <dsp:cNvPr id="0" name=""/>
        <dsp:cNvSpPr/>
      </dsp:nvSpPr>
      <dsp:spPr>
        <a:xfrm rot="5400000">
          <a:off x="3187280" y="-1606936"/>
          <a:ext cx="723088" cy="5540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ECA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200" kern="1200" dirty="0">
              <a:solidFill>
                <a:srgbClr val="3C3C4C"/>
              </a:solidFill>
              <a:latin typeface="Poppins" panose="00000500000000000000" pitchFamily="2" charset="0"/>
              <a:cs typeface="Poppins" panose="00000500000000000000" pitchFamily="2" charset="0"/>
            </a:rPr>
            <a:t>Lógica OU</a:t>
          </a:r>
        </a:p>
      </dsp:txBody>
      <dsp:txXfrm rot="-5400000">
        <a:off x="778711" y="836931"/>
        <a:ext cx="5504929" cy="652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79aee225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79aee225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92F8162D-A3C8-9F3E-D805-B03F5231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E846A2AA-4274-725F-9BBC-7B202047E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40F6B3CD-7D0C-E564-B51F-043E17220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28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9D2E2E2D-B0FE-7AA7-D793-88E40CCB0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7A892703-B671-3C3C-AB44-0A3E04980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9DAE7CEA-CDD8-F68B-F8AE-A6722CCD58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68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778369CA-9377-6D6D-E4E9-88424D082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CFA68889-7345-02D7-F60B-4301D01C8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36791F3D-566C-3012-7AB7-7681D92F7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743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7609F1CC-B104-2FD7-4623-B2B7028CA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A7869429-F03B-9543-1746-952C34769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482CD4B3-6E03-1EAD-90DC-0608B9A223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06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92459E81-383D-08E4-288F-C8ED5BB09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FE7573BB-1928-31AB-32D9-09EEABFBA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905718FE-279C-6806-10C6-4E7CFF3011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247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FC03AC4C-05FD-6080-CDFC-B180D0291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FD81EE24-8ECE-A5D8-9FE9-86A4E18FDF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B13F80D8-B0C2-8C46-B04B-5521A5B56D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44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091A2DAD-84D1-7772-09C0-6B2FA00D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23DC4318-322C-ECFF-0729-2B9B58217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87C32C0E-07B5-2750-E67C-47BD5E663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97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58079DA8-E4A0-B7EB-246F-0A8A4E873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040F2A79-9128-A66F-DF93-D8C0437895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DE6C194A-9AC2-C220-04D5-DECAC0F967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11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045D6B7-6F70-4947-DA10-C2B010986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121866E0-9F7E-583E-A229-4CD694C4BF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9DE34F51-8EB3-6E59-6130-1E9F53AEA2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924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F785ACC5-466D-EA46-668B-54B94771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ED425683-D5AE-405F-9588-10EBFA18F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28E458A0-3198-20E1-8A63-433FBB40F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80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AF980645-02A4-BA9C-68BB-51416497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E53D64C9-F185-F505-2381-C8CE64A3BF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1F8A9E72-6837-B653-D56D-57B0B81F0D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39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B0ABE0F8-7B9F-4AE2-C8B8-E99BDE1D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03577506-7F44-A969-7E6E-0FB165203D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7ED51E3D-9EFD-6A8D-CF1F-80989F1135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492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8CA7AC0F-3058-8017-8E76-D02A105B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60BB7A42-DFAD-D48F-89F2-8D3088314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0FEFBA23-D8CF-CFEB-4BBD-388E9B57DD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10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3532DC2-1FFC-B5AF-F357-A46DD5FB7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E9469295-6FB8-AFB4-9EBD-3382D55969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6C29EBA1-9D55-2578-6FB2-A7000013A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628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0C3CC220-F270-0F70-139D-7580590B9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B3AD0A3B-2A7B-2A90-4C9C-CB39E2FCA1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EE6EF07D-68C4-1A8A-05DE-1F2A1C672F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651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D387B777-35D1-0A71-ED60-DBBC77E8F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323B5E20-E591-7BC1-6378-C491B4C6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FE964617-CB85-EDBA-73E2-998C6CE49B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84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1E39268D-D9EE-9C87-EE0A-87589DA3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D5F9822F-F275-2922-470F-17F0F915C6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D0F09549-1A70-C57C-AE75-9E54ABD91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498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56A614D6-D0E0-AA96-8AD6-B84EE8AE2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9100C8C5-477A-B53F-0D88-82DCCBE897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00266923-F656-E81C-D0A4-9D610ED1B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026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1DF4731A-CAFA-390F-B2C4-D5E1927D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11164673-F963-7AAB-E869-B86EDBF4AD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ADEBBC17-EC3A-FF70-9E32-B6AA9C713D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855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3247E93A-DFA0-DCEB-06E2-93FC4A1C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1B4C5AED-63DC-9782-2896-DA27CA6103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84E6FF5D-1EA4-F6E1-BC90-E1E22AC51A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0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F8365794-4E49-8050-8D1D-C30DBF74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FFCBD3B2-1DD4-7958-8759-9DEA531F5B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1FB8AEC1-5B76-CE77-3E14-E161B35F28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402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E33A786B-6FB4-C9FD-E7D4-B69840EC4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7C14B183-575C-79C3-6721-5262B8F41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7B9A0D5A-C9CB-5A9D-6404-04225983BA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739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8CFEEE4B-57C3-B8A7-2DBA-9C5B5CD0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B53AFE81-244E-E383-E73B-61105BC3C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B550989E-710A-2AC5-B88B-E14D4D1C19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176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32AA0A15-D741-439D-D212-FB393E4F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53E81E11-3D82-384F-3D63-48FED59789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D10F9DB8-EF87-952A-93A5-2165B5019A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048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1092DD81-4580-1B30-B28E-4B2B705B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9C91C63B-5911-7FBE-AB89-EEB4D55CF2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FB4EA40E-B2FD-F532-10D2-C62FDBBB0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5225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309C0FF3-DF42-D0A7-9B3D-855DC92E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31AFA029-8C78-19D0-2B77-CBF18D3FC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A85EB475-EF32-FDBF-F61B-FFDDCF7A3F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303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601B3B8B-D26B-9058-6666-BA371134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17E51E68-E479-86BF-6725-F7D1645D23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6C4B9CDE-545A-F1CB-C84D-90AA387F23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6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08F99BFA-2DF9-73B1-B977-F8F0050D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1619B418-1E92-6CDA-CE89-0AA91178A4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517526BE-609C-EDEB-9725-E4140B984E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41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F9CF70FF-6FB4-0BB5-0D6C-93A6D392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9307B52A-5C16-B825-DA03-99433B736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B296E840-BA41-9D59-330D-AD4350C5DF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77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0C06FB4D-DF14-7BCC-64B2-A04F1D90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B131ED6C-6FC2-3EE8-6E3B-9C41125BD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D010190E-6155-BACD-5591-25F96EEB23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08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35232828-F8A0-A9F3-6756-548FFA1B5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CB618154-5E6F-E89F-D897-EDD24B0F71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209DA656-AE00-36C8-45B9-BE554597C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98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6BDDC285-CEE8-2347-CB49-EACED758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9B2722AE-FF81-9C93-AE4E-E2BECD08C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77BBC666-2FEA-F6DE-6477-78AE980E5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27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2FA375CE-8EC6-1DD3-F60E-1B9EA5BA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9aee2257_0_370:notes">
            <a:extLst>
              <a:ext uri="{FF2B5EF4-FFF2-40B4-BE49-F238E27FC236}">
                <a16:creationId xmlns:a16="http://schemas.microsoft.com/office/drawing/2014/main" id="{2D528BA4-28DA-9EC7-CE4F-A775C2B2E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9aee2257_0_370:notes">
            <a:extLst>
              <a:ext uri="{FF2B5EF4-FFF2-40B4-BE49-F238E27FC236}">
                <a16:creationId xmlns:a16="http://schemas.microsoft.com/office/drawing/2014/main" id="{8C6792C0-BB27-5A3B-BD0B-F3F1CB16A2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52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capítulo ">
  <p:cSld name="BLANK_1_3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0612" y="-39725"/>
            <a:ext cx="9285226" cy="52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57048" y="2217600"/>
            <a:ext cx="42099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SemiBold"/>
              <a:buNone/>
              <a:defRPr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1310300" y="2227800"/>
            <a:ext cx="0" cy="687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capítulo  1">
  <p:cSld name="BLANK_1_3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5955750" y="1970100"/>
            <a:ext cx="5173200" cy="12033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57048" y="2217600"/>
            <a:ext cx="42099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flipH="1">
            <a:off x="7056525" y="147975"/>
            <a:ext cx="1348800" cy="1348800"/>
          </a:xfrm>
          <a:prstGeom prst="ellipse">
            <a:avLst/>
          </a:prstGeom>
          <a:solidFill>
            <a:srgbClr val="62CBB0">
              <a:alpha val="3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1310298" y="2036850"/>
            <a:ext cx="0" cy="1069800"/>
          </a:xfrm>
          <a:prstGeom prst="straightConnector1">
            <a:avLst/>
          </a:prstGeom>
          <a:noFill/>
          <a:ln w="38100" cap="flat" cmpd="sng">
            <a:solidFill>
              <a:srgbClr val="FDCD0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/>
          <p:nvPr/>
        </p:nvSpPr>
        <p:spPr>
          <a:xfrm>
            <a:off x="7785302" y="1176509"/>
            <a:ext cx="500400" cy="500400"/>
          </a:xfrm>
          <a:prstGeom prst="ellipse">
            <a:avLst/>
          </a:prstGeom>
          <a:solidFill>
            <a:srgbClr val="FDCD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Sub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53025" y="910200"/>
            <a:ext cx="4101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753025" y="579600"/>
            <a:ext cx="60594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591458" y="579593"/>
            <a:ext cx="0" cy="542700"/>
          </a:xfrm>
          <a:prstGeom prst="straightConnector1">
            <a:avLst/>
          </a:prstGeom>
          <a:noFill/>
          <a:ln w="38100" cap="flat" cmpd="sng">
            <a:solidFill>
              <a:srgbClr val="2ECAA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Subtítulo e Corpo 1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53025" y="16938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ind"/>
              <a:buNone/>
              <a:defRPr sz="1100">
                <a:latin typeface="Hind"/>
                <a:ea typeface="Hind"/>
                <a:cs typeface="Hind"/>
                <a:sym typeface="Hind"/>
              </a:defRPr>
            </a:lvl1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34" name="Google Shape;34;p7"/>
          <p:cNvCxnSpPr/>
          <p:nvPr/>
        </p:nvCxnSpPr>
        <p:spPr>
          <a:xfrm>
            <a:off x="591458" y="579593"/>
            <a:ext cx="0" cy="542700"/>
          </a:xfrm>
          <a:prstGeom prst="straightConnector1">
            <a:avLst/>
          </a:prstGeom>
          <a:noFill/>
          <a:ln w="38100" cap="flat" cmpd="sng">
            <a:solidFill>
              <a:srgbClr val="FDCD0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7"/>
          <p:cNvSpPr/>
          <p:nvPr/>
        </p:nvSpPr>
        <p:spPr>
          <a:xfrm>
            <a:off x="7298100" y="-1222525"/>
            <a:ext cx="2548800" cy="2549100"/>
          </a:xfrm>
          <a:prstGeom prst="ellipse">
            <a:avLst/>
          </a:prstGeom>
          <a:solidFill>
            <a:srgbClr val="2ECAAF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 flipH="1">
            <a:off x="8322298" y="1029609"/>
            <a:ext cx="500400" cy="500400"/>
          </a:xfrm>
          <a:prstGeom prst="ellipse">
            <a:avLst/>
          </a:prstGeom>
          <a:solidFill>
            <a:srgbClr val="FDCD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2"/>
          </p:nvPr>
        </p:nvSpPr>
        <p:spPr>
          <a:xfrm>
            <a:off x="753025" y="910200"/>
            <a:ext cx="4101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753025" y="579600"/>
            <a:ext cx="60594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Subtítulo e Corpo 2">
  <p:cSld name="CAPTION_ONLY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659800" y="2304700"/>
            <a:ext cx="4927200" cy="22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ind"/>
              <a:buNone/>
              <a:defRPr sz="1100">
                <a:latin typeface="Hind"/>
                <a:ea typeface="Hind"/>
                <a:cs typeface="Hind"/>
                <a:sym typeface="Hind"/>
              </a:defRPr>
            </a:lvl1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3659800" y="576850"/>
            <a:ext cx="3969600" cy="7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2"/>
          </p:nvPr>
        </p:nvSpPr>
        <p:spPr>
          <a:xfrm>
            <a:off x="3659800" y="1481725"/>
            <a:ext cx="4101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5400000" flipH="1">
            <a:off x="-1986747" y="1106125"/>
            <a:ext cx="3798600" cy="13179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-960275" y="1811625"/>
            <a:ext cx="3630000" cy="3630000"/>
          </a:xfrm>
          <a:prstGeom prst="ellipse">
            <a:avLst/>
          </a:prstGeom>
          <a:solidFill>
            <a:srgbClr val="2ECAAF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8"/>
          <p:cNvCxnSpPr/>
          <p:nvPr/>
        </p:nvCxnSpPr>
        <p:spPr>
          <a:xfrm>
            <a:off x="3506450" y="576862"/>
            <a:ext cx="0" cy="1131900"/>
          </a:xfrm>
          <a:prstGeom prst="straightConnector1">
            <a:avLst/>
          </a:prstGeom>
          <a:noFill/>
          <a:ln w="38100" cap="flat" cmpd="sng">
            <a:solidFill>
              <a:srgbClr val="FDCD0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8"/>
          <p:cNvSpPr/>
          <p:nvPr/>
        </p:nvSpPr>
        <p:spPr>
          <a:xfrm>
            <a:off x="1596000" y="4576850"/>
            <a:ext cx="726000" cy="726000"/>
          </a:xfrm>
          <a:prstGeom prst="ellipse">
            <a:avLst/>
          </a:prstGeom>
          <a:solidFill>
            <a:srgbClr val="FDCD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Subtítulo e descriçã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91458" y="579593"/>
            <a:ext cx="0" cy="542700"/>
          </a:xfrm>
          <a:prstGeom prst="straightConnector1">
            <a:avLst/>
          </a:prstGeom>
          <a:noFill/>
          <a:ln w="38100" cap="flat" cmpd="sng">
            <a:solidFill>
              <a:srgbClr val="FDCD0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9"/>
          <p:cNvSpPr/>
          <p:nvPr/>
        </p:nvSpPr>
        <p:spPr>
          <a:xfrm rot="5400000" flipH="1">
            <a:off x="4976400" y="963250"/>
            <a:ext cx="5130900" cy="32043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753025" y="910200"/>
            <a:ext cx="4101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934"/>
              </a:buClr>
              <a:buSzPts val="1200"/>
              <a:buFont typeface="Hind Medium"/>
              <a:buNone/>
              <a:defRPr sz="1200">
                <a:solidFill>
                  <a:srgbClr val="2A2934"/>
                </a:solidFill>
                <a:latin typeface="Hind Medium"/>
                <a:ea typeface="Hind Medium"/>
                <a:cs typeface="Hind Medium"/>
                <a:sym typeface="Hind Medium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ctrTitle"/>
          </p:nvPr>
        </p:nvSpPr>
        <p:spPr>
          <a:xfrm>
            <a:off x="753025" y="579600"/>
            <a:ext cx="60594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to">
  <p:cSld name="BLANK_1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 flipH="1">
            <a:off x="1175525" y="-40950"/>
            <a:ext cx="3283500" cy="33912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l="4726" r="4735"/>
          <a:stretch/>
        </p:blipFill>
        <p:spPr>
          <a:xfrm>
            <a:off x="0" y="0"/>
            <a:ext cx="378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/>
          <p:nvPr/>
        </p:nvSpPr>
        <p:spPr>
          <a:xfrm flipH="1">
            <a:off x="3021631" y="2376788"/>
            <a:ext cx="1634700" cy="1634700"/>
          </a:xfrm>
          <a:prstGeom prst="ellipse">
            <a:avLst/>
          </a:prstGeom>
          <a:solidFill>
            <a:srgbClr val="2ECAAF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/>
          <p:nvPr/>
        </p:nvSpPr>
        <p:spPr>
          <a:xfrm flipH="1">
            <a:off x="4277421" y="382050"/>
            <a:ext cx="378900" cy="378900"/>
          </a:xfrm>
          <a:prstGeom prst="ellipse">
            <a:avLst/>
          </a:prstGeom>
          <a:solidFill>
            <a:srgbClr val="FDCD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5119700" y="918100"/>
            <a:ext cx="38394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2A2934"/>
                </a:solidFill>
                <a:latin typeface="Poppins"/>
                <a:ea typeface="Poppins"/>
                <a:cs typeface="Poppins"/>
                <a:sym typeface="Poppins"/>
              </a:rPr>
              <a:t>obrigado!</a:t>
            </a:r>
            <a:endParaRPr sz="3600" b="1">
              <a:solidFill>
                <a:srgbClr val="2A293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119700" y="1473000"/>
            <a:ext cx="27531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2A2934"/>
                </a:solidFill>
                <a:latin typeface="Hind SemiBold"/>
                <a:ea typeface="Hind SemiBold"/>
                <a:cs typeface="Hind SemiBold"/>
                <a:sym typeface="Hind SemiBold"/>
              </a:rPr>
              <a:t>fale com a gente.</a:t>
            </a:r>
            <a:endParaRPr sz="1600" i="1">
              <a:solidFill>
                <a:srgbClr val="2A2934"/>
              </a:solidFill>
              <a:latin typeface="Hind SemiBold"/>
              <a:ea typeface="Hind SemiBold"/>
              <a:cs typeface="Hind SemiBold"/>
              <a:sym typeface="Hind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BLANK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/>
          </p:nvPr>
        </p:nvSpPr>
        <p:spPr>
          <a:xfrm>
            <a:off x="1557048" y="2217600"/>
            <a:ext cx="42099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70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Curso de Excel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Google Shape;143;p20">
            <a:extLst>
              <a:ext uri="{FF2B5EF4-FFF2-40B4-BE49-F238E27FC236}">
                <a16:creationId xmlns:a16="http://schemas.microsoft.com/office/drawing/2014/main" id="{21D88E85-34D0-0A92-0349-E635513157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139" y="4199045"/>
            <a:ext cx="807142" cy="80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AA0015C-50B3-BDCC-E0C3-0F36528D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479E4E14-11A1-4587-5C85-4918BBD23576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FE1247AD-A74B-6FA3-22D8-A0E063F7F0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D3D86-ED60-80A0-8883-EDB07E682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077995"/>
              </p:ext>
            </p:extLst>
          </p:nvPr>
        </p:nvGraphicFramePr>
        <p:xfrm>
          <a:off x="234262" y="933450"/>
          <a:ext cx="6318938" cy="19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6C4FA6B7-1012-1ED6-343D-983641825E47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5F2AEDE2-FB24-4C8B-237F-EA0412A751DC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7</a:t>
            </a:r>
          </a:p>
        </p:txBody>
      </p:sp>
    </p:spTree>
    <p:extLst>
      <p:ext uri="{BB962C8B-B14F-4D97-AF65-F5344CB8AC3E}">
        <p14:creationId xmlns:p14="http://schemas.microsoft.com/office/powerpoint/2010/main" val="28159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53FB3B38-4623-9193-DD31-F9473341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E5E49D43-27BD-A948-51CD-7C53C6DBB52C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88563E3B-6CD6-6D87-6476-D3312313E0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BCD5C8-2B6C-73E7-677D-CB17B80BD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810849"/>
              </p:ext>
            </p:extLst>
          </p:nvPr>
        </p:nvGraphicFramePr>
        <p:xfrm>
          <a:off x="234262" y="933450"/>
          <a:ext cx="6318938" cy="191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98D496A0-677B-33B5-5A4D-DB972C10BDB8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338289C3-8689-4B77-5A39-781FAF4FAA7A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8</a:t>
            </a:r>
          </a:p>
        </p:txBody>
      </p:sp>
    </p:spTree>
    <p:extLst>
      <p:ext uri="{BB962C8B-B14F-4D97-AF65-F5344CB8AC3E}">
        <p14:creationId xmlns:p14="http://schemas.microsoft.com/office/powerpoint/2010/main" val="39664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A0B0D2F-AEAE-98F0-4A12-6723936B8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FCA557F5-5D9F-30BC-4E44-09F0F3EBB4C2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480B8746-88E1-2CEE-A90E-05C0D195C9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256" y="4081974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519690D5-2162-B66D-A814-2A813941F1A3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67E54FAD-6D17-2DA7-4B6A-5B88DA4C79C1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SE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6BDCC4C1-CAE8-BEBB-98F4-A7EB51271520}"/>
              </a:ext>
            </a:extLst>
          </p:cNvPr>
          <p:cNvSpPr txBox="1">
            <a:spLocks/>
          </p:cNvSpPr>
          <p:nvPr/>
        </p:nvSpPr>
        <p:spPr>
          <a:xfrm>
            <a:off x="581612" y="773297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=SE(</a:t>
            </a:r>
            <a:r>
              <a:rPr lang="pt-BR" sz="17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Teste_Lógico;Verdadeiro;Falso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763D130-1E66-0C96-9CFA-A3F48C4F82AF}"/>
              </a:ext>
            </a:extLst>
          </p:cNvPr>
          <p:cNvSpPr/>
          <p:nvPr/>
        </p:nvSpPr>
        <p:spPr>
          <a:xfrm>
            <a:off x="1109377" y="859132"/>
            <a:ext cx="1562986" cy="46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Curva para Cima 6">
            <a:extLst>
              <a:ext uri="{FF2B5EF4-FFF2-40B4-BE49-F238E27FC236}">
                <a16:creationId xmlns:a16="http://schemas.microsoft.com/office/drawing/2014/main" id="{26C851F9-E14D-22FE-D41F-B34DC07109CF}"/>
              </a:ext>
            </a:extLst>
          </p:cNvPr>
          <p:cNvSpPr/>
          <p:nvPr/>
        </p:nvSpPr>
        <p:spPr>
          <a:xfrm>
            <a:off x="882502" y="1317108"/>
            <a:ext cx="1158949" cy="34024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6481555-770F-231B-D388-A759E3D5AF8E}"/>
              </a:ext>
            </a:extLst>
          </p:cNvPr>
          <p:cNvSpPr/>
          <p:nvPr/>
        </p:nvSpPr>
        <p:spPr>
          <a:xfrm>
            <a:off x="2569216" y="859132"/>
            <a:ext cx="1562986" cy="46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57265B8-706E-915A-76EB-3835630BAB62}"/>
              </a:ext>
            </a:extLst>
          </p:cNvPr>
          <p:cNvSpPr/>
          <p:nvPr/>
        </p:nvSpPr>
        <p:spPr>
          <a:xfrm>
            <a:off x="3611312" y="859132"/>
            <a:ext cx="1562986" cy="46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Curva para Cima 15">
            <a:extLst>
              <a:ext uri="{FF2B5EF4-FFF2-40B4-BE49-F238E27FC236}">
                <a16:creationId xmlns:a16="http://schemas.microsoft.com/office/drawing/2014/main" id="{F5DDF3C6-0838-597F-6C10-658496024C24}"/>
              </a:ext>
            </a:extLst>
          </p:cNvPr>
          <p:cNvSpPr/>
          <p:nvPr/>
        </p:nvSpPr>
        <p:spPr>
          <a:xfrm>
            <a:off x="2319763" y="1317108"/>
            <a:ext cx="1158949" cy="34024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: Curva para Cima 16">
            <a:extLst>
              <a:ext uri="{FF2B5EF4-FFF2-40B4-BE49-F238E27FC236}">
                <a16:creationId xmlns:a16="http://schemas.microsoft.com/office/drawing/2014/main" id="{A1783C19-73F9-EA14-4B59-86FE09233CD5}"/>
              </a:ext>
            </a:extLst>
          </p:cNvPr>
          <p:cNvSpPr/>
          <p:nvPr/>
        </p:nvSpPr>
        <p:spPr>
          <a:xfrm>
            <a:off x="3350709" y="1327741"/>
            <a:ext cx="1158949" cy="34024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9DE900C1-22BA-BDFD-2B1F-206EC7BBCCD8}"/>
              </a:ext>
            </a:extLst>
          </p:cNvPr>
          <p:cNvSpPr txBox="1">
            <a:spLocks/>
          </p:cNvSpPr>
          <p:nvPr/>
        </p:nvSpPr>
        <p:spPr>
          <a:xfrm>
            <a:off x="424156" y="1783612"/>
            <a:ext cx="655424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EX: SE NOTA = 10 RETORNE “BOM” SE NÃO RETORNE “RUIM”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5B260622-2DA5-F23C-025E-1173760C9490}"/>
              </a:ext>
            </a:extLst>
          </p:cNvPr>
          <p:cNvSpPr txBox="1">
            <a:spLocks/>
          </p:cNvSpPr>
          <p:nvPr/>
        </p:nvSpPr>
        <p:spPr>
          <a:xfrm>
            <a:off x="140767" y="2503082"/>
            <a:ext cx="156128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LÓGICA:</a:t>
            </a:r>
          </a:p>
        </p:txBody>
      </p: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FCB5C63E-35D3-18C8-C476-7DBCA0BE4BD2}"/>
              </a:ext>
            </a:extLst>
          </p:cNvPr>
          <p:cNvSpPr txBox="1">
            <a:spLocks/>
          </p:cNvSpPr>
          <p:nvPr/>
        </p:nvSpPr>
        <p:spPr>
          <a:xfrm>
            <a:off x="635616" y="2958953"/>
            <a:ext cx="94947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b="1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21" name="Google Shape;76;p13">
            <a:extLst>
              <a:ext uri="{FF2B5EF4-FFF2-40B4-BE49-F238E27FC236}">
                <a16:creationId xmlns:a16="http://schemas.microsoft.com/office/drawing/2014/main" id="{14A04C7B-9220-96A7-4F28-B06BE6296C44}"/>
              </a:ext>
            </a:extLst>
          </p:cNvPr>
          <p:cNvSpPr txBox="1">
            <a:spLocks/>
          </p:cNvSpPr>
          <p:nvPr/>
        </p:nvSpPr>
        <p:spPr>
          <a:xfrm>
            <a:off x="688642" y="3597128"/>
            <a:ext cx="94947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b="1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</a:t>
            </a:r>
          </a:p>
        </p:txBody>
      </p:sp>
      <p:sp>
        <p:nvSpPr>
          <p:cNvPr id="23" name="Google Shape;76;p13">
            <a:extLst>
              <a:ext uri="{FF2B5EF4-FFF2-40B4-BE49-F238E27FC236}">
                <a16:creationId xmlns:a16="http://schemas.microsoft.com/office/drawing/2014/main" id="{128E01FF-F524-DA77-C002-9A0103E483C8}"/>
              </a:ext>
            </a:extLst>
          </p:cNvPr>
          <p:cNvSpPr txBox="1">
            <a:spLocks/>
          </p:cNvSpPr>
          <p:nvPr/>
        </p:nvSpPr>
        <p:spPr>
          <a:xfrm>
            <a:off x="1899027" y="2957846"/>
            <a:ext cx="16336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b="1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24" name="Google Shape;76;p13">
            <a:extLst>
              <a:ext uri="{FF2B5EF4-FFF2-40B4-BE49-F238E27FC236}">
                <a16:creationId xmlns:a16="http://schemas.microsoft.com/office/drawing/2014/main" id="{B9F99296-D039-3A41-5738-BD20B832471F}"/>
              </a:ext>
            </a:extLst>
          </p:cNvPr>
          <p:cNvSpPr txBox="1">
            <a:spLocks/>
          </p:cNvSpPr>
          <p:nvPr/>
        </p:nvSpPr>
        <p:spPr>
          <a:xfrm>
            <a:off x="1977625" y="3596021"/>
            <a:ext cx="16336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b="1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BOM</a:t>
            </a:r>
          </a:p>
        </p:txBody>
      </p:sp>
      <p:sp>
        <p:nvSpPr>
          <p:cNvPr id="25" name="Google Shape;76;p13">
            <a:extLst>
              <a:ext uri="{FF2B5EF4-FFF2-40B4-BE49-F238E27FC236}">
                <a16:creationId xmlns:a16="http://schemas.microsoft.com/office/drawing/2014/main" id="{83C648FC-1AEC-0B28-3755-D1A128AF8E4A}"/>
              </a:ext>
            </a:extLst>
          </p:cNvPr>
          <p:cNvSpPr txBox="1">
            <a:spLocks/>
          </p:cNvSpPr>
          <p:nvPr/>
        </p:nvSpPr>
        <p:spPr>
          <a:xfrm>
            <a:off x="1977624" y="4074043"/>
            <a:ext cx="16336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b="1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RUIM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1B8A7ED-D496-D8F1-911D-CE1CA831CA9B}"/>
              </a:ext>
            </a:extLst>
          </p:cNvPr>
          <p:cNvCxnSpPr/>
          <p:nvPr/>
        </p:nvCxnSpPr>
        <p:spPr>
          <a:xfrm>
            <a:off x="1782069" y="2787614"/>
            <a:ext cx="0" cy="1890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C3AE73C9-753F-4F27-607D-1081ACFAB9B8}"/>
              </a:ext>
            </a:extLst>
          </p:cNvPr>
          <p:cNvCxnSpPr/>
          <p:nvPr/>
        </p:nvCxnSpPr>
        <p:spPr>
          <a:xfrm>
            <a:off x="351715" y="3596021"/>
            <a:ext cx="3403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76;p13">
            <a:extLst>
              <a:ext uri="{FF2B5EF4-FFF2-40B4-BE49-F238E27FC236}">
                <a16:creationId xmlns:a16="http://schemas.microsoft.com/office/drawing/2014/main" id="{0659D47C-E784-6832-774D-AF624CAC65A6}"/>
              </a:ext>
            </a:extLst>
          </p:cNvPr>
          <p:cNvSpPr txBox="1">
            <a:spLocks/>
          </p:cNvSpPr>
          <p:nvPr/>
        </p:nvSpPr>
        <p:spPr>
          <a:xfrm>
            <a:off x="4039184" y="2366298"/>
            <a:ext cx="488321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=SE(</a:t>
            </a:r>
            <a:r>
              <a:rPr lang="pt-BR" sz="17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Teste_Lógico;Verdadeiro;Falso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31" name="Google Shape;76;p13">
            <a:extLst>
              <a:ext uri="{FF2B5EF4-FFF2-40B4-BE49-F238E27FC236}">
                <a16:creationId xmlns:a16="http://schemas.microsoft.com/office/drawing/2014/main" id="{154020D3-46B2-1772-5BFE-4C3EB1F70283}"/>
              </a:ext>
            </a:extLst>
          </p:cNvPr>
          <p:cNvSpPr txBox="1">
            <a:spLocks/>
          </p:cNvSpPr>
          <p:nvPr/>
        </p:nvSpPr>
        <p:spPr>
          <a:xfrm>
            <a:off x="4039184" y="2890173"/>
            <a:ext cx="488321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=SE(NOTA=10;Verdadeiro;Falso)</a:t>
            </a:r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680874E1-E6E4-D041-4C42-394EFD0395A0}"/>
              </a:ext>
            </a:extLst>
          </p:cNvPr>
          <p:cNvSpPr txBox="1">
            <a:spLocks/>
          </p:cNvSpPr>
          <p:nvPr/>
        </p:nvSpPr>
        <p:spPr>
          <a:xfrm>
            <a:off x="4039184" y="3441294"/>
            <a:ext cx="488321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=SE(NOTA=10;”BOM”;Falso)</a:t>
            </a:r>
          </a:p>
        </p:txBody>
      </p:sp>
      <p:sp>
        <p:nvSpPr>
          <p:cNvPr id="33" name="Google Shape;76;p13">
            <a:extLst>
              <a:ext uri="{FF2B5EF4-FFF2-40B4-BE49-F238E27FC236}">
                <a16:creationId xmlns:a16="http://schemas.microsoft.com/office/drawing/2014/main" id="{40175CA5-5254-66A3-6CC2-032030DE4A87}"/>
              </a:ext>
            </a:extLst>
          </p:cNvPr>
          <p:cNvSpPr txBox="1">
            <a:spLocks/>
          </p:cNvSpPr>
          <p:nvPr/>
        </p:nvSpPr>
        <p:spPr>
          <a:xfrm>
            <a:off x="4039184" y="3992415"/>
            <a:ext cx="488321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=SE(NOTA=10;”BOM”;”RUIM”)</a:t>
            </a:r>
          </a:p>
        </p:txBody>
      </p:sp>
    </p:spTree>
    <p:extLst>
      <p:ext uri="{BB962C8B-B14F-4D97-AF65-F5344CB8AC3E}">
        <p14:creationId xmlns:p14="http://schemas.microsoft.com/office/powerpoint/2010/main" val="36818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  <p:bldP spid="7" grpId="0" animBg="1"/>
      <p:bldP spid="8" grpId="0" animBg="1"/>
      <p:bldP spid="13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4" grpId="0"/>
      <p:bldP spid="25" grpId="0"/>
      <p:bldP spid="30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479C3D6-F27F-243C-47AF-00BDF03D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88532EA8-FE17-4163-A6A1-DB904BB7E2FA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02030189-7817-DFE3-FEAC-835C9A1C0B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83E4BD18-74CC-875A-5D2E-F261ECFBE157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F92BBC90-D406-7693-0A4A-209333A23D0E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REFERÊNCIA RELATIVA, ABSOLUTA E MISTA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07256D49-6688-002B-F0F3-B55985379577}"/>
              </a:ext>
            </a:extLst>
          </p:cNvPr>
          <p:cNvSpPr txBox="1">
            <a:spLocks/>
          </p:cNvSpPr>
          <p:nvPr/>
        </p:nvSpPr>
        <p:spPr>
          <a:xfrm>
            <a:off x="266700" y="891585"/>
            <a:ext cx="111553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LINHAS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D51DCFF-C2CB-F3D8-DB68-75A29F524E41}"/>
              </a:ext>
            </a:extLst>
          </p:cNvPr>
          <p:cNvCxnSpPr/>
          <p:nvPr/>
        </p:nvCxnSpPr>
        <p:spPr>
          <a:xfrm>
            <a:off x="1633688" y="1201480"/>
            <a:ext cx="11376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56FB13A0-3153-E8D2-7EB3-901C67B7BF0B}"/>
              </a:ext>
            </a:extLst>
          </p:cNvPr>
          <p:cNvSpPr txBox="1">
            <a:spLocks/>
          </p:cNvSpPr>
          <p:nvPr/>
        </p:nvSpPr>
        <p:spPr>
          <a:xfrm>
            <a:off x="2896091" y="891585"/>
            <a:ext cx="126198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NÚMEROS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644A2472-7E42-A8DB-5F8A-2EC2A44A969B}"/>
              </a:ext>
            </a:extLst>
          </p:cNvPr>
          <p:cNvSpPr txBox="1">
            <a:spLocks/>
          </p:cNvSpPr>
          <p:nvPr/>
        </p:nvSpPr>
        <p:spPr>
          <a:xfrm>
            <a:off x="266700" y="1647828"/>
            <a:ext cx="133881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COLUNAS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1123E94-713D-8AF6-06D2-41038BC1D9E0}"/>
              </a:ext>
            </a:extLst>
          </p:cNvPr>
          <p:cNvCxnSpPr/>
          <p:nvPr/>
        </p:nvCxnSpPr>
        <p:spPr>
          <a:xfrm>
            <a:off x="1617457" y="1955064"/>
            <a:ext cx="11376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52B5B8E0-4306-EC91-51B9-2D3257A787BA}"/>
              </a:ext>
            </a:extLst>
          </p:cNvPr>
          <p:cNvSpPr txBox="1">
            <a:spLocks/>
          </p:cNvSpPr>
          <p:nvPr/>
        </p:nvSpPr>
        <p:spPr>
          <a:xfrm>
            <a:off x="2879860" y="1645169"/>
            <a:ext cx="126198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LETRAS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C6C55154-A6F8-7725-13B8-8C37396E7F49}"/>
              </a:ext>
            </a:extLst>
          </p:cNvPr>
          <p:cNvSpPr txBox="1">
            <a:spLocks/>
          </p:cNvSpPr>
          <p:nvPr/>
        </p:nvSpPr>
        <p:spPr>
          <a:xfrm>
            <a:off x="4572001" y="891585"/>
            <a:ext cx="83997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EX: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A13A7FC0-5519-0C3D-E74C-1FA1A22796A1}"/>
              </a:ext>
            </a:extLst>
          </p:cNvPr>
          <p:cNvSpPr txBox="1">
            <a:spLocks/>
          </p:cNvSpPr>
          <p:nvPr/>
        </p:nvSpPr>
        <p:spPr>
          <a:xfrm>
            <a:off x="5847602" y="882392"/>
            <a:ext cx="83997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A58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8CDD8EAD-0B7F-372E-9620-F82D2262BCA6}"/>
              </a:ext>
            </a:extLst>
          </p:cNvPr>
          <p:cNvSpPr txBox="1">
            <a:spLocks/>
          </p:cNvSpPr>
          <p:nvPr/>
        </p:nvSpPr>
        <p:spPr>
          <a:xfrm>
            <a:off x="4831957" y="1529871"/>
            <a:ext cx="169643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COLUNA 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D3462C66-82DD-A603-DEF5-D36B9AE7F2FF}"/>
              </a:ext>
            </a:extLst>
          </p:cNvPr>
          <p:cNvSpPr txBox="1">
            <a:spLocks/>
          </p:cNvSpPr>
          <p:nvPr/>
        </p:nvSpPr>
        <p:spPr>
          <a:xfrm>
            <a:off x="6528390" y="1520567"/>
            <a:ext cx="169643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LINHA 58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12388255-64AB-28FD-A1F9-BE59D26252AC}"/>
              </a:ext>
            </a:extLst>
          </p:cNvPr>
          <p:cNvCxnSpPr/>
          <p:nvPr/>
        </p:nvCxnSpPr>
        <p:spPr>
          <a:xfrm flipH="1">
            <a:off x="5316279" y="1297172"/>
            <a:ext cx="680484" cy="347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D38F1E0-703F-2A22-CB69-D712D29A17BE}"/>
              </a:ext>
            </a:extLst>
          </p:cNvPr>
          <p:cNvCxnSpPr/>
          <p:nvPr/>
        </p:nvCxnSpPr>
        <p:spPr>
          <a:xfrm>
            <a:off x="6390167" y="1297172"/>
            <a:ext cx="588237" cy="347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FA3397F6-1DDC-8194-278A-586C2883F767}"/>
              </a:ext>
            </a:extLst>
          </p:cNvPr>
          <p:cNvSpPr txBox="1">
            <a:spLocks/>
          </p:cNvSpPr>
          <p:nvPr/>
        </p:nvSpPr>
        <p:spPr>
          <a:xfrm>
            <a:off x="649029" y="2571750"/>
            <a:ext cx="5741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$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EA63491-A802-1F5B-93F1-1CBE286CCB20}"/>
              </a:ext>
            </a:extLst>
          </p:cNvPr>
          <p:cNvCxnSpPr/>
          <p:nvPr/>
        </p:nvCxnSpPr>
        <p:spPr>
          <a:xfrm>
            <a:off x="1223187" y="2878878"/>
            <a:ext cx="11376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76;p13">
            <a:extLst>
              <a:ext uri="{FF2B5EF4-FFF2-40B4-BE49-F238E27FC236}">
                <a16:creationId xmlns:a16="http://schemas.microsoft.com/office/drawing/2014/main" id="{AAE7254E-2BAF-9B49-336C-D34C6647D6A2}"/>
              </a:ext>
            </a:extLst>
          </p:cNvPr>
          <p:cNvSpPr txBox="1">
            <a:spLocks/>
          </p:cNvSpPr>
          <p:nvPr/>
        </p:nvSpPr>
        <p:spPr>
          <a:xfrm>
            <a:off x="2495781" y="2559790"/>
            <a:ext cx="126198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F4</a:t>
            </a:r>
          </a:p>
        </p:txBody>
      </p:sp>
      <p:sp>
        <p:nvSpPr>
          <p:cNvPr id="23" name="Google Shape;76;p13">
            <a:extLst>
              <a:ext uri="{FF2B5EF4-FFF2-40B4-BE49-F238E27FC236}">
                <a16:creationId xmlns:a16="http://schemas.microsoft.com/office/drawing/2014/main" id="{B10E65DF-1763-8B6B-5E8F-C6FF45559B09}"/>
              </a:ext>
            </a:extLst>
          </p:cNvPr>
          <p:cNvSpPr txBox="1">
            <a:spLocks/>
          </p:cNvSpPr>
          <p:nvPr/>
        </p:nvSpPr>
        <p:spPr>
          <a:xfrm>
            <a:off x="1653428" y="3433182"/>
            <a:ext cx="133881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$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$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58</a:t>
            </a:r>
          </a:p>
        </p:txBody>
      </p:sp>
      <p:sp>
        <p:nvSpPr>
          <p:cNvPr id="24" name="Google Shape;76;p13">
            <a:extLst>
              <a:ext uri="{FF2B5EF4-FFF2-40B4-BE49-F238E27FC236}">
                <a16:creationId xmlns:a16="http://schemas.microsoft.com/office/drawing/2014/main" id="{0C4AD584-7EAE-BCF5-4BFE-A8367EE7529E}"/>
              </a:ext>
            </a:extLst>
          </p:cNvPr>
          <p:cNvSpPr txBox="1">
            <a:spLocks/>
          </p:cNvSpPr>
          <p:nvPr/>
        </p:nvSpPr>
        <p:spPr>
          <a:xfrm>
            <a:off x="1217548" y="3987488"/>
            <a:ext cx="22866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LINHA E COLUNA</a:t>
            </a:r>
          </a:p>
        </p:txBody>
      </p:sp>
      <p:sp>
        <p:nvSpPr>
          <p:cNvPr id="25" name="Google Shape;76;p13">
            <a:extLst>
              <a:ext uri="{FF2B5EF4-FFF2-40B4-BE49-F238E27FC236}">
                <a16:creationId xmlns:a16="http://schemas.microsoft.com/office/drawing/2014/main" id="{CA8CD061-AFA8-C684-EA8F-7F6D9C01B795}"/>
              </a:ext>
            </a:extLst>
          </p:cNvPr>
          <p:cNvSpPr txBox="1">
            <a:spLocks/>
          </p:cNvSpPr>
          <p:nvPr/>
        </p:nvSpPr>
        <p:spPr>
          <a:xfrm>
            <a:off x="3806505" y="3433182"/>
            <a:ext cx="133881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$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A58</a:t>
            </a:r>
          </a:p>
        </p:txBody>
      </p:sp>
      <p:sp>
        <p:nvSpPr>
          <p:cNvPr id="26" name="Google Shape;76;p13">
            <a:extLst>
              <a:ext uri="{FF2B5EF4-FFF2-40B4-BE49-F238E27FC236}">
                <a16:creationId xmlns:a16="http://schemas.microsoft.com/office/drawing/2014/main" id="{122C1BB2-1B1C-9DAF-7DAA-001B9BD0647E}"/>
              </a:ext>
            </a:extLst>
          </p:cNvPr>
          <p:cNvSpPr txBox="1">
            <a:spLocks/>
          </p:cNvSpPr>
          <p:nvPr/>
        </p:nvSpPr>
        <p:spPr>
          <a:xfrm>
            <a:off x="3370625" y="3987488"/>
            <a:ext cx="22866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COLUNA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467F0CE5-0206-B5E8-DEAE-CCC2F02D4DB3}"/>
              </a:ext>
            </a:extLst>
          </p:cNvPr>
          <p:cNvSpPr txBox="1">
            <a:spLocks/>
          </p:cNvSpPr>
          <p:nvPr/>
        </p:nvSpPr>
        <p:spPr>
          <a:xfrm>
            <a:off x="5685493" y="3410667"/>
            <a:ext cx="133881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$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58</a:t>
            </a:r>
          </a:p>
        </p:txBody>
      </p:sp>
      <p:sp>
        <p:nvSpPr>
          <p:cNvPr id="28" name="Google Shape;76;p13">
            <a:extLst>
              <a:ext uri="{FF2B5EF4-FFF2-40B4-BE49-F238E27FC236}">
                <a16:creationId xmlns:a16="http://schemas.microsoft.com/office/drawing/2014/main" id="{A182952F-8BC5-7A70-CC94-C13EB66CFCA5}"/>
              </a:ext>
            </a:extLst>
          </p:cNvPr>
          <p:cNvSpPr txBox="1">
            <a:spLocks/>
          </p:cNvSpPr>
          <p:nvPr/>
        </p:nvSpPr>
        <p:spPr>
          <a:xfrm>
            <a:off x="5249613" y="3964973"/>
            <a:ext cx="22866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LINHA</a:t>
            </a:r>
          </a:p>
        </p:txBody>
      </p:sp>
    </p:spTree>
    <p:extLst>
      <p:ext uri="{BB962C8B-B14F-4D97-AF65-F5344CB8AC3E}">
        <p14:creationId xmlns:p14="http://schemas.microsoft.com/office/powerpoint/2010/main" val="43964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07EE2F9-7618-F0C2-2006-E58CBAE6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EAC0DAFC-1726-1C9C-76EF-398FE90EB3A7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CB2F1628-480C-6D99-142F-C62EDFDA3B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DBD81DEF-1368-2C70-76DA-2AFB916B91EB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89D8CAF6-C605-D02F-6E9A-6E63514C2054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GRÁFICOS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3403BC-AB84-F031-DB16-FA30F2F85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16" y="981188"/>
            <a:ext cx="1534018" cy="1232861"/>
          </a:xfrm>
          <a:prstGeom prst="rect">
            <a:avLst/>
          </a:prstGeom>
        </p:spPr>
      </p:pic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849CC7F6-BFCE-A86F-ACDA-F33AD3376E0B}"/>
              </a:ext>
            </a:extLst>
          </p:cNvPr>
          <p:cNvSpPr txBox="1">
            <a:spLocks/>
          </p:cNvSpPr>
          <p:nvPr/>
        </p:nvSpPr>
        <p:spPr>
          <a:xfrm>
            <a:off x="225825" y="2214049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COLUNAS AGRUPADAS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91F9D67E-DFAB-E1C4-1BA5-C46AB49577DF}"/>
              </a:ext>
            </a:extLst>
          </p:cNvPr>
          <p:cNvSpPr txBox="1">
            <a:spLocks/>
          </p:cNvSpPr>
          <p:nvPr/>
        </p:nvSpPr>
        <p:spPr>
          <a:xfrm>
            <a:off x="3296400" y="1358598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COMPARAÇÃO </a:t>
            </a:r>
          </a:p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(MESMA UNIDADE)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0950F5F-32F1-FEB5-C059-D4BC077DCB53}"/>
              </a:ext>
            </a:extLst>
          </p:cNvPr>
          <p:cNvCxnSpPr>
            <a:cxnSpLocks/>
          </p:cNvCxnSpPr>
          <p:nvPr/>
        </p:nvCxnSpPr>
        <p:spPr>
          <a:xfrm>
            <a:off x="2062717" y="1677686"/>
            <a:ext cx="10951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0ADA9B0A-6070-6976-2C9F-0B2B12F94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29" y="2852224"/>
            <a:ext cx="2480155" cy="1513569"/>
          </a:xfrm>
          <a:prstGeom prst="rect">
            <a:avLst/>
          </a:prstGeom>
        </p:spPr>
      </p:pic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027CA720-9972-A92B-F26A-3CB873E5D3F3}"/>
              </a:ext>
            </a:extLst>
          </p:cNvPr>
          <p:cNvSpPr txBox="1">
            <a:spLocks/>
          </p:cNvSpPr>
          <p:nvPr/>
        </p:nvSpPr>
        <p:spPr>
          <a:xfrm>
            <a:off x="313121" y="4365793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PIZZA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1A2EF904-C792-FCEA-269A-B44F2D40F1A0}"/>
              </a:ext>
            </a:extLst>
          </p:cNvPr>
          <p:cNvSpPr txBox="1">
            <a:spLocks/>
          </p:cNvSpPr>
          <p:nvPr/>
        </p:nvSpPr>
        <p:spPr>
          <a:xfrm>
            <a:off x="4373375" y="3248790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PROPORÇÃO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84F5CA6-3F67-EFE2-7426-1EEF7CD5E01F}"/>
              </a:ext>
            </a:extLst>
          </p:cNvPr>
          <p:cNvCxnSpPr>
            <a:cxnSpLocks/>
          </p:cNvCxnSpPr>
          <p:nvPr/>
        </p:nvCxnSpPr>
        <p:spPr>
          <a:xfrm>
            <a:off x="3139692" y="3567878"/>
            <a:ext cx="10951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6591607A-3D8C-1DB9-1B4D-C22EAF19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87FE7336-5807-AAB9-49B7-0C087C1D67A4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896DC9CC-D2B6-B649-714F-F8A2FED7CB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0FBE47FA-8275-3FE7-3DA5-773D82DF71D7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32E54243-8F23-0A30-B7F9-5C56467F5BCB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GRÁFICOS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070E8FAD-4F46-EEAD-19F7-8785059848A4}"/>
              </a:ext>
            </a:extLst>
          </p:cNvPr>
          <p:cNvSpPr txBox="1">
            <a:spLocks/>
          </p:cNvSpPr>
          <p:nvPr/>
        </p:nvSpPr>
        <p:spPr>
          <a:xfrm>
            <a:off x="225825" y="2214049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LINHAS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CF5FD677-1E53-D02B-2DB8-0CBB8E28F917}"/>
              </a:ext>
            </a:extLst>
          </p:cNvPr>
          <p:cNvSpPr txBox="1">
            <a:spLocks/>
          </p:cNvSpPr>
          <p:nvPr/>
        </p:nvSpPr>
        <p:spPr>
          <a:xfrm>
            <a:off x="4234845" y="1108522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VARIAÇÃO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554256E-3668-75F5-5D80-BD3C904F7088}"/>
              </a:ext>
            </a:extLst>
          </p:cNvPr>
          <p:cNvCxnSpPr>
            <a:cxnSpLocks/>
          </p:cNvCxnSpPr>
          <p:nvPr/>
        </p:nvCxnSpPr>
        <p:spPr>
          <a:xfrm>
            <a:off x="3063735" y="1464851"/>
            <a:ext cx="10951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60CA9A83-40B2-F36C-41E8-A134486D44D1}"/>
              </a:ext>
            </a:extLst>
          </p:cNvPr>
          <p:cNvSpPr txBox="1">
            <a:spLocks/>
          </p:cNvSpPr>
          <p:nvPr/>
        </p:nvSpPr>
        <p:spPr>
          <a:xfrm>
            <a:off x="294943" y="4467090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COMBINAÇÃO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FE2DC3A5-E989-5A36-FCDD-A59771CC569B}"/>
              </a:ext>
            </a:extLst>
          </p:cNvPr>
          <p:cNvSpPr txBox="1">
            <a:spLocks/>
          </p:cNvSpPr>
          <p:nvPr/>
        </p:nvSpPr>
        <p:spPr>
          <a:xfrm>
            <a:off x="5036006" y="3248790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COMPARAÇÃO (UNIDADES DIFERENTES)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F2DB006-C5A6-EE05-05C8-23CCEF724DF0}"/>
              </a:ext>
            </a:extLst>
          </p:cNvPr>
          <p:cNvCxnSpPr>
            <a:cxnSpLocks/>
          </p:cNvCxnSpPr>
          <p:nvPr/>
        </p:nvCxnSpPr>
        <p:spPr>
          <a:xfrm>
            <a:off x="3802323" y="3567878"/>
            <a:ext cx="10951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2A241ABF-DC02-D6D4-B5BF-E386C3E14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25" y="659696"/>
            <a:ext cx="2644075" cy="15081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21E37FB-64E0-F1A3-7415-530336976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10" y="2740437"/>
            <a:ext cx="3042081" cy="18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F2F2FFC-DD0E-C226-D561-F1CCDE4B9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1C4B6A01-3136-E050-0B42-564FFD2ED0B3}"/>
              </a:ext>
            </a:extLst>
          </p:cNvPr>
          <p:cNvSpPr/>
          <p:nvPr/>
        </p:nvSpPr>
        <p:spPr>
          <a:xfrm>
            <a:off x="-46267" y="-116958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F2913EFB-30A3-683B-D43F-E79DA91FBD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1D657BDF-6C64-B475-7297-8E72458BA554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BD3E82A9-678E-B36D-8DD8-88C7ADB0F0F0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SE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2A7630AF-ACC4-1276-D04B-E6EAB0764243}"/>
              </a:ext>
            </a:extLst>
          </p:cNvPr>
          <p:cNvSpPr txBox="1">
            <a:spLocks/>
          </p:cNvSpPr>
          <p:nvPr/>
        </p:nvSpPr>
        <p:spPr>
          <a:xfrm>
            <a:off x="94384" y="1083618"/>
            <a:ext cx="579220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 SE (TESTE_LOGICO; VERDADEIRO; FALSO)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5D2E8FEB-1C7F-D2CD-466E-2193CDDB0355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11684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SIMPLES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CONDIÇÕES)</a:t>
            </a:r>
          </a:p>
        </p:txBody>
      </p:sp>
      <p:pic>
        <p:nvPicPr>
          <p:cNvPr id="2" name="Google Shape;312;p32">
            <a:extLst>
              <a:ext uri="{FF2B5EF4-FFF2-40B4-BE49-F238E27FC236}">
                <a16:creationId xmlns:a16="http://schemas.microsoft.com/office/drawing/2014/main" id="{064B7D76-F5A2-77D1-D00A-502EC9653DB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7BCFECF-4908-41FB-4D31-B20DB31E0BE5}"/>
              </a:ext>
            </a:extLst>
          </p:cNvPr>
          <p:cNvSpPr/>
          <p:nvPr/>
        </p:nvSpPr>
        <p:spPr>
          <a:xfrm>
            <a:off x="635122" y="1218723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C4B4316-B749-0284-7F75-A0CF2A6E0C03}"/>
              </a:ext>
            </a:extLst>
          </p:cNvPr>
          <p:cNvSpPr/>
          <p:nvPr/>
        </p:nvSpPr>
        <p:spPr>
          <a:xfrm>
            <a:off x="2219170" y="1233819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CDDA23E-DC95-82D4-B4C6-EF76AF071395}"/>
              </a:ext>
            </a:extLst>
          </p:cNvPr>
          <p:cNvSpPr/>
          <p:nvPr/>
        </p:nvSpPr>
        <p:spPr>
          <a:xfrm>
            <a:off x="3494770" y="1233819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Curva para Cima 12">
            <a:extLst>
              <a:ext uri="{FF2B5EF4-FFF2-40B4-BE49-F238E27FC236}">
                <a16:creationId xmlns:a16="http://schemas.microsoft.com/office/drawing/2014/main" id="{B7B9D6F7-26CC-2DB4-D59D-98666409D95A}"/>
              </a:ext>
            </a:extLst>
          </p:cNvPr>
          <p:cNvSpPr/>
          <p:nvPr/>
        </p:nvSpPr>
        <p:spPr>
          <a:xfrm>
            <a:off x="1446124" y="1685278"/>
            <a:ext cx="1222744" cy="28373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: Curva para Cima 13">
            <a:extLst>
              <a:ext uri="{FF2B5EF4-FFF2-40B4-BE49-F238E27FC236}">
                <a16:creationId xmlns:a16="http://schemas.microsoft.com/office/drawing/2014/main" id="{07886741-5DCA-4DB6-79FA-528824A0AF7B}"/>
              </a:ext>
            </a:extLst>
          </p:cNvPr>
          <p:cNvSpPr/>
          <p:nvPr/>
        </p:nvSpPr>
        <p:spPr>
          <a:xfrm>
            <a:off x="3409236" y="1620510"/>
            <a:ext cx="1222744" cy="28373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DB1628E4-6BC1-5B59-4B43-65486CC4F6BC}"/>
              </a:ext>
            </a:extLst>
          </p:cNvPr>
          <p:cNvSpPr txBox="1">
            <a:spLocks/>
          </p:cNvSpPr>
          <p:nvPr/>
        </p:nvSpPr>
        <p:spPr>
          <a:xfrm>
            <a:off x="155906" y="2067828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EXEMPLO:</a:t>
            </a:r>
          </a:p>
        </p:txBody>
      </p:sp>
      <p:sp>
        <p:nvSpPr>
          <p:cNvPr id="43" name="Google Shape;76;p13">
            <a:extLst>
              <a:ext uri="{FF2B5EF4-FFF2-40B4-BE49-F238E27FC236}">
                <a16:creationId xmlns:a16="http://schemas.microsoft.com/office/drawing/2014/main" id="{D67BADE4-F8F0-A1D3-C576-C72B64786850}"/>
              </a:ext>
            </a:extLst>
          </p:cNvPr>
          <p:cNvSpPr txBox="1">
            <a:spLocks/>
          </p:cNvSpPr>
          <p:nvPr/>
        </p:nvSpPr>
        <p:spPr>
          <a:xfrm>
            <a:off x="587570" y="2439888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44" name="Google Shape;76;p13">
            <a:extLst>
              <a:ext uri="{FF2B5EF4-FFF2-40B4-BE49-F238E27FC236}">
                <a16:creationId xmlns:a16="http://schemas.microsoft.com/office/drawing/2014/main" id="{7AE88357-1445-AE03-B663-4DEC70A627BD}"/>
              </a:ext>
            </a:extLst>
          </p:cNvPr>
          <p:cNvSpPr txBox="1">
            <a:spLocks/>
          </p:cNvSpPr>
          <p:nvPr/>
        </p:nvSpPr>
        <p:spPr>
          <a:xfrm>
            <a:off x="1765645" y="243988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LOGICA</a:t>
            </a:r>
          </a:p>
        </p:txBody>
      </p:sp>
      <p:sp>
        <p:nvSpPr>
          <p:cNvPr id="45" name="Google Shape;76;p13">
            <a:extLst>
              <a:ext uri="{FF2B5EF4-FFF2-40B4-BE49-F238E27FC236}">
                <a16:creationId xmlns:a16="http://schemas.microsoft.com/office/drawing/2014/main" id="{846732FA-5802-DC42-EF45-43674916CF6D}"/>
              </a:ext>
            </a:extLst>
          </p:cNvPr>
          <p:cNvSpPr txBox="1">
            <a:spLocks/>
          </p:cNvSpPr>
          <p:nvPr/>
        </p:nvSpPr>
        <p:spPr>
          <a:xfrm>
            <a:off x="3104711" y="243988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46" name="Google Shape;76;p13">
            <a:extLst>
              <a:ext uri="{FF2B5EF4-FFF2-40B4-BE49-F238E27FC236}">
                <a16:creationId xmlns:a16="http://schemas.microsoft.com/office/drawing/2014/main" id="{1FB969E3-37A6-A5B2-8267-675E6B2F3699}"/>
              </a:ext>
            </a:extLst>
          </p:cNvPr>
          <p:cNvSpPr txBox="1">
            <a:spLocks/>
          </p:cNvSpPr>
          <p:nvPr/>
        </p:nvSpPr>
        <p:spPr>
          <a:xfrm>
            <a:off x="584933" y="3180510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47" name="Google Shape;76;p13">
            <a:extLst>
              <a:ext uri="{FF2B5EF4-FFF2-40B4-BE49-F238E27FC236}">
                <a16:creationId xmlns:a16="http://schemas.microsoft.com/office/drawing/2014/main" id="{43366DDE-B9E4-486F-7683-6669A53BD4FB}"/>
              </a:ext>
            </a:extLst>
          </p:cNvPr>
          <p:cNvSpPr txBox="1">
            <a:spLocks/>
          </p:cNvSpPr>
          <p:nvPr/>
        </p:nvSpPr>
        <p:spPr>
          <a:xfrm>
            <a:off x="1763008" y="3180509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48" name="Google Shape;76;p13">
            <a:extLst>
              <a:ext uri="{FF2B5EF4-FFF2-40B4-BE49-F238E27FC236}">
                <a16:creationId xmlns:a16="http://schemas.microsoft.com/office/drawing/2014/main" id="{3AE62E83-DDB2-68D9-4F03-A44D1DFEDC59}"/>
              </a:ext>
            </a:extLst>
          </p:cNvPr>
          <p:cNvSpPr txBox="1">
            <a:spLocks/>
          </p:cNvSpPr>
          <p:nvPr/>
        </p:nvSpPr>
        <p:spPr>
          <a:xfrm>
            <a:off x="3102074" y="3180509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BOM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5401493F-2A74-7431-FF87-3E3A6C731674}"/>
              </a:ext>
            </a:extLst>
          </p:cNvPr>
          <p:cNvCxnSpPr/>
          <p:nvPr/>
        </p:nvCxnSpPr>
        <p:spPr>
          <a:xfrm>
            <a:off x="584933" y="3078062"/>
            <a:ext cx="4330839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EF3F6BFE-E76F-2376-4049-9E24405D49CB}"/>
              </a:ext>
            </a:extLst>
          </p:cNvPr>
          <p:cNvCxnSpPr>
            <a:cxnSpLocks/>
          </p:cNvCxnSpPr>
          <p:nvPr/>
        </p:nvCxnSpPr>
        <p:spPr>
          <a:xfrm>
            <a:off x="1874861" y="2346744"/>
            <a:ext cx="0" cy="2224881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FD4F5A70-BCCF-0648-EE3D-6E0EAB57B705}"/>
              </a:ext>
            </a:extLst>
          </p:cNvPr>
          <p:cNvCxnSpPr>
            <a:cxnSpLocks/>
          </p:cNvCxnSpPr>
          <p:nvPr/>
        </p:nvCxnSpPr>
        <p:spPr>
          <a:xfrm>
            <a:off x="3102074" y="2269388"/>
            <a:ext cx="0" cy="230223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76;p13">
            <a:extLst>
              <a:ext uri="{FF2B5EF4-FFF2-40B4-BE49-F238E27FC236}">
                <a16:creationId xmlns:a16="http://schemas.microsoft.com/office/drawing/2014/main" id="{299443E7-2E65-E53E-68EB-ED7C11A7C23A}"/>
              </a:ext>
            </a:extLst>
          </p:cNvPr>
          <p:cNvSpPr txBox="1">
            <a:spLocks/>
          </p:cNvSpPr>
          <p:nvPr/>
        </p:nvSpPr>
        <p:spPr>
          <a:xfrm>
            <a:off x="556322" y="387606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55" name="Google Shape;76;p13">
            <a:extLst>
              <a:ext uri="{FF2B5EF4-FFF2-40B4-BE49-F238E27FC236}">
                <a16:creationId xmlns:a16="http://schemas.microsoft.com/office/drawing/2014/main" id="{5814697B-88A7-813F-9500-D8DBA60A8B78}"/>
              </a:ext>
            </a:extLst>
          </p:cNvPr>
          <p:cNvSpPr txBox="1">
            <a:spLocks/>
          </p:cNvSpPr>
          <p:nvPr/>
        </p:nvSpPr>
        <p:spPr>
          <a:xfrm>
            <a:off x="1734397" y="387606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</a:p>
        </p:txBody>
      </p:sp>
      <p:sp>
        <p:nvSpPr>
          <p:cNvPr id="56" name="Google Shape;76;p13">
            <a:extLst>
              <a:ext uri="{FF2B5EF4-FFF2-40B4-BE49-F238E27FC236}">
                <a16:creationId xmlns:a16="http://schemas.microsoft.com/office/drawing/2014/main" id="{E7C57A4C-F57E-9790-D022-B8375FA12AFF}"/>
              </a:ext>
            </a:extLst>
          </p:cNvPr>
          <p:cNvSpPr txBox="1">
            <a:spLocks/>
          </p:cNvSpPr>
          <p:nvPr/>
        </p:nvSpPr>
        <p:spPr>
          <a:xfrm>
            <a:off x="3073463" y="387606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RUIM</a:t>
            </a:r>
          </a:p>
        </p:txBody>
      </p:sp>
      <p:sp>
        <p:nvSpPr>
          <p:cNvPr id="57" name="Google Shape;76;p13">
            <a:extLst>
              <a:ext uri="{FF2B5EF4-FFF2-40B4-BE49-F238E27FC236}">
                <a16:creationId xmlns:a16="http://schemas.microsoft.com/office/drawing/2014/main" id="{B8F74C5E-7DE1-011C-69F7-1A55BFEA0D5C}"/>
              </a:ext>
            </a:extLst>
          </p:cNvPr>
          <p:cNvSpPr txBox="1">
            <a:spLocks/>
          </p:cNvSpPr>
          <p:nvPr/>
        </p:nvSpPr>
        <p:spPr>
          <a:xfrm>
            <a:off x="4410343" y="1932206"/>
            <a:ext cx="489891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 SE (TESTE_LOGICO; VERDADEIRO; FALSO)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167A27C4-7D5A-ACCB-CE48-77C6A4BA2D5D}"/>
              </a:ext>
            </a:extLst>
          </p:cNvPr>
          <p:cNvSpPr/>
          <p:nvPr/>
        </p:nvSpPr>
        <p:spPr>
          <a:xfrm>
            <a:off x="6553834" y="2061174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Google Shape;76;p13">
            <a:extLst>
              <a:ext uri="{FF2B5EF4-FFF2-40B4-BE49-F238E27FC236}">
                <a16:creationId xmlns:a16="http://schemas.microsoft.com/office/drawing/2014/main" id="{49B7CBFC-C50A-30C9-8770-D3AB8279B3DE}"/>
              </a:ext>
            </a:extLst>
          </p:cNvPr>
          <p:cNvSpPr txBox="1">
            <a:spLocks/>
          </p:cNvSpPr>
          <p:nvPr/>
        </p:nvSpPr>
        <p:spPr>
          <a:xfrm>
            <a:off x="6903210" y="2431951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1</a:t>
            </a:r>
          </a:p>
        </p:txBody>
      </p:sp>
      <p:sp>
        <p:nvSpPr>
          <p:cNvPr id="60" name="Seta: para a Direita 59">
            <a:extLst>
              <a:ext uri="{FF2B5EF4-FFF2-40B4-BE49-F238E27FC236}">
                <a16:creationId xmlns:a16="http://schemas.microsoft.com/office/drawing/2014/main" id="{65480046-D9C3-9964-675C-59E29D3503D3}"/>
              </a:ext>
            </a:extLst>
          </p:cNvPr>
          <p:cNvSpPr/>
          <p:nvPr/>
        </p:nvSpPr>
        <p:spPr>
          <a:xfrm rot="944451">
            <a:off x="6372078" y="2549421"/>
            <a:ext cx="830766" cy="149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Google Shape;76;p13">
            <a:extLst>
              <a:ext uri="{FF2B5EF4-FFF2-40B4-BE49-F238E27FC236}">
                <a16:creationId xmlns:a16="http://schemas.microsoft.com/office/drawing/2014/main" id="{352CC9B9-FE28-D218-5184-F077C0383B74}"/>
              </a:ext>
            </a:extLst>
          </p:cNvPr>
          <p:cNvSpPr txBox="1">
            <a:spLocks/>
          </p:cNvSpPr>
          <p:nvPr/>
        </p:nvSpPr>
        <p:spPr>
          <a:xfrm>
            <a:off x="6668425" y="1440112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 VALOR 1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6B4C68A-FE5E-C555-2040-D50789EBF48E}"/>
              </a:ext>
            </a:extLst>
          </p:cNvPr>
          <p:cNvSpPr/>
          <p:nvPr/>
        </p:nvSpPr>
        <p:spPr>
          <a:xfrm>
            <a:off x="801601" y="3302559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Google Shape;76;p13">
            <a:extLst>
              <a:ext uri="{FF2B5EF4-FFF2-40B4-BE49-F238E27FC236}">
                <a16:creationId xmlns:a16="http://schemas.microsoft.com/office/drawing/2014/main" id="{60826C63-5425-5AD2-EB7C-9AB17603F970}"/>
              </a:ext>
            </a:extLst>
          </p:cNvPr>
          <p:cNvSpPr txBox="1">
            <a:spLocks/>
          </p:cNvSpPr>
          <p:nvPr/>
        </p:nvSpPr>
        <p:spPr>
          <a:xfrm>
            <a:off x="4440558" y="2904204"/>
            <a:ext cx="489891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 SE 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NOTA&gt;=7,0; “BOM”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FALSO)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AF3094FC-CE54-3B96-424D-A7E99A0E22A6}"/>
              </a:ext>
            </a:extLst>
          </p:cNvPr>
          <p:cNvSpPr/>
          <p:nvPr/>
        </p:nvSpPr>
        <p:spPr>
          <a:xfrm>
            <a:off x="6817025" y="3025589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Google Shape;76;p13">
            <a:extLst>
              <a:ext uri="{FF2B5EF4-FFF2-40B4-BE49-F238E27FC236}">
                <a16:creationId xmlns:a16="http://schemas.microsoft.com/office/drawing/2014/main" id="{0774695B-E5E5-66B3-167D-8685C0427727}"/>
              </a:ext>
            </a:extLst>
          </p:cNvPr>
          <p:cNvSpPr txBox="1">
            <a:spLocks/>
          </p:cNvSpPr>
          <p:nvPr/>
        </p:nvSpPr>
        <p:spPr>
          <a:xfrm>
            <a:off x="7166401" y="3396366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2 “RESTO”</a:t>
            </a:r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8566954C-E780-2B1A-5C4A-C3E6949E1C6E}"/>
              </a:ext>
            </a:extLst>
          </p:cNvPr>
          <p:cNvCxnSpPr/>
          <p:nvPr/>
        </p:nvCxnSpPr>
        <p:spPr>
          <a:xfrm>
            <a:off x="423093" y="3542379"/>
            <a:ext cx="4382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>
            <a:extLst>
              <a:ext uri="{FF2B5EF4-FFF2-40B4-BE49-F238E27FC236}">
                <a16:creationId xmlns:a16="http://schemas.microsoft.com/office/drawing/2014/main" id="{8832A4A5-1522-2F89-ACBA-AD725DBE14D0}"/>
              </a:ext>
            </a:extLst>
          </p:cNvPr>
          <p:cNvSpPr/>
          <p:nvPr/>
        </p:nvSpPr>
        <p:spPr>
          <a:xfrm>
            <a:off x="817514" y="3998115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Google Shape;76;p13">
            <a:extLst>
              <a:ext uri="{FF2B5EF4-FFF2-40B4-BE49-F238E27FC236}">
                <a16:creationId xmlns:a16="http://schemas.microsoft.com/office/drawing/2014/main" id="{B418B41B-DA00-AB69-2494-5F22436F6FBC}"/>
              </a:ext>
            </a:extLst>
          </p:cNvPr>
          <p:cNvSpPr txBox="1">
            <a:spLocks/>
          </p:cNvSpPr>
          <p:nvPr/>
        </p:nvSpPr>
        <p:spPr>
          <a:xfrm>
            <a:off x="4628270" y="3904758"/>
            <a:ext cx="489891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 SE (NOTA&gt;=7,0; “BOM”; “RUIM")</a:t>
            </a:r>
          </a:p>
        </p:txBody>
      </p:sp>
    </p:spTree>
    <p:extLst>
      <p:ext uri="{BB962C8B-B14F-4D97-AF65-F5344CB8AC3E}">
        <p14:creationId xmlns:p14="http://schemas.microsoft.com/office/powerpoint/2010/main" val="39391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 animBg="1"/>
      <p:bldP spid="12" grpId="0" animBg="1"/>
      <p:bldP spid="13" grpId="0" animBg="1"/>
      <p:bldP spid="14" grpId="0" animBg="1"/>
      <p:bldP spid="18" grpId="0"/>
      <p:bldP spid="43" grpId="0"/>
      <p:bldP spid="44" grpId="0"/>
      <p:bldP spid="45" grpId="0"/>
      <p:bldP spid="46" grpId="0"/>
      <p:bldP spid="47" grpId="0"/>
      <p:bldP spid="48" grpId="0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8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59B03BE7-2CEA-CCF3-BF2D-C43D3178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FB6125A9-5C0E-E582-4EED-AE0E54E64A8E}"/>
              </a:ext>
            </a:extLst>
          </p:cNvPr>
          <p:cNvSpPr/>
          <p:nvPr/>
        </p:nvSpPr>
        <p:spPr>
          <a:xfrm>
            <a:off x="-46267" y="-116958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B245628E-C095-65AA-A1A2-8F1086C3A0F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854B26C3-2DC3-D6D8-9D6F-45F7C4057DF9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B37C0287-8BBF-7129-92E3-41C6F6303AA7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SE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4F33DD0C-B66B-A0E4-08B8-80D2CD90D4AB}"/>
              </a:ext>
            </a:extLst>
          </p:cNvPr>
          <p:cNvSpPr txBox="1">
            <a:spLocks/>
          </p:cNvSpPr>
          <p:nvPr/>
        </p:nvSpPr>
        <p:spPr>
          <a:xfrm>
            <a:off x="94384" y="1083618"/>
            <a:ext cx="579220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 SE (TESTE_LOGICO; VERDADEIRO; FALSO)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DA0DD673-39D1-CFB5-F5C1-4FB0652F71F0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11684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MEDIANO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CONDIÇÕES)</a:t>
            </a:r>
          </a:p>
        </p:txBody>
      </p:sp>
      <p:pic>
        <p:nvPicPr>
          <p:cNvPr id="2" name="Google Shape;312;p32">
            <a:extLst>
              <a:ext uri="{FF2B5EF4-FFF2-40B4-BE49-F238E27FC236}">
                <a16:creationId xmlns:a16="http://schemas.microsoft.com/office/drawing/2014/main" id="{58A4A702-4514-4695-9A66-3192674E1B3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77B1D76-A672-26C5-E0FF-D7D4B62F1437}"/>
              </a:ext>
            </a:extLst>
          </p:cNvPr>
          <p:cNvSpPr/>
          <p:nvPr/>
        </p:nvSpPr>
        <p:spPr>
          <a:xfrm>
            <a:off x="635122" y="1218723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46AD93-65A3-8F0A-9D0D-14DF9C216C3E}"/>
              </a:ext>
            </a:extLst>
          </p:cNvPr>
          <p:cNvSpPr/>
          <p:nvPr/>
        </p:nvSpPr>
        <p:spPr>
          <a:xfrm>
            <a:off x="2219170" y="1233819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A4DC822-281A-E85E-FBB7-B66598F8ACC9}"/>
              </a:ext>
            </a:extLst>
          </p:cNvPr>
          <p:cNvSpPr/>
          <p:nvPr/>
        </p:nvSpPr>
        <p:spPr>
          <a:xfrm>
            <a:off x="3494770" y="1233819"/>
            <a:ext cx="1891577" cy="37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Curva para Cima 12">
            <a:extLst>
              <a:ext uri="{FF2B5EF4-FFF2-40B4-BE49-F238E27FC236}">
                <a16:creationId xmlns:a16="http://schemas.microsoft.com/office/drawing/2014/main" id="{15BA055C-2364-C56C-AC1A-9E006B494FB7}"/>
              </a:ext>
            </a:extLst>
          </p:cNvPr>
          <p:cNvSpPr/>
          <p:nvPr/>
        </p:nvSpPr>
        <p:spPr>
          <a:xfrm>
            <a:off x="1446124" y="1685278"/>
            <a:ext cx="1222744" cy="28373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: Curva para Cima 13">
            <a:extLst>
              <a:ext uri="{FF2B5EF4-FFF2-40B4-BE49-F238E27FC236}">
                <a16:creationId xmlns:a16="http://schemas.microsoft.com/office/drawing/2014/main" id="{115864E7-A202-23BB-3D10-5559A6C1BE40}"/>
              </a:ext>
            </a:extLst>
          </p:cNvPr>
          <p:cNvSpPr/>
          <p:nvPr/>
        </p:nvSpPr>
        <p:spPr>
          <a:xfrm>
            <a:off x="3409236" y="1620510"/>
            <a:ext cx="1222744" cy="28373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308AAC4D-B69F-0A84-F7D1-53BFAD1FD40C}"/>
              </a:ext>
            </a:extLst>
          </p:cNvPr>
          <p:cNvSpPr txBox="1">
            <a:spLocks/>
          </p:cNvSpPr>
          <p:nvPr/>
        </p:nvSpPr>
        <p:spPr>
          <a:xfrm>
            <a:off x="155906" y="2067828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LÓGICA: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E7210083-D62F-EF05-5D1E-52BECBEC1DD7}"/>
              </a:ext>
            </a:extLst>
          </p:cNvPr>
          <p:cNvSpPr txBox="1">
            <a:spLocks/>
          </p:cNvSpPr>
          <p:nvPr/>
        </p:nvSpPr>
        <p:spPr>
          <a:xfrm>
            <a:off x="2326959" y="2222682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MAIS ALTO</a:t>
            </a:r>
          </a:p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4BBD7E4A-FF05-AFC4-8E7F-3F7769B37052}"/>
              </a:ext>
            </a:extLst>
          </p:cNvPr>
          <p:cNvSpPr txBox="1">
            <a:spLocks/>
          </p:cNvSpPr>
          <p:nvPr/>
        </p:nvSpPr>
        <p:spPr>
          <a:xfrm>
            <a:off x="4572000" y="2220058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PARÂMETRO SUPERIOR</a:t>
            </a:r>
          </a:p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1CF63A22-1128-34E3-826D-CB4C44A46B8D}"/>
              </a:ext>
            </a:extLst>
          </p:cNvPr>
          <p:cNvCxnSpPr>
            <a:cxnSpLocks/>
          </p:cNvCxnSpPr>
          <p:nvPr/>
        </p:nvCxnSpPr>
        <p:spPr>
          <a:xfrm flipV="1">
            <a:off x="2326959" y="1969017"/>
            <a:ext cx="5294198" cy="736986"/>
          </a:xfrm>
          <a:prstGeom prst="bentConnector3">
            <a:avLst>
              <a:gd name="adj1" fmla="val 10020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76;p13">
            <a:extLst>
              <a:ext uri="{FF2B5EF4-FFF2-40B4-BE49-F238E27FC236}">
                <a16:creationId xmlns:a16="http://schemas.microsoft.com/office/drawing/2014/main" id="{72A631D3-1C3E-D129-62A9-B0F080CF4023}"/>
              </a:ext>
            </a:extLst>
          </p:cNvPr>
          <p:cNvSpPr txBox="1">
            <a:spLocks/>
          </p:cNvSpPr>
          <p:nvPr/>
        </p:nvSpPr>
        <p:spPr>
          <a:xfrm>
            <a:off x="2326959" y="3502202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MAIS BAIXO</a:t>
            </a:r>
          </a:p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AACC32CB-78C0-F7B9-8D64-0960A8C5DADA}"/>
              </a:ext>
            </a:extLst>
          </p:cNvPr>
          <p:cNvSpPr txBox="1">
            <a:spLocks/>
          </p:cNvSpPr>
          <p:nvPr/>
        </p:nvSpPr>
        <p:spPr>
          <a:xfrm>
            <a:off x="4572000" y="3453314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PARÂMETRO INFERIOR</a:t>
            </a:r>
          </a:p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7773636-606E-A53D-F336-F6A32A29B942}"/>
              </a:ext>
            </a:extLst>
          </p:cNvPr>
          <p:cNvCxnSpPr>
            <a:cxnSpLocks/>
          </p:cNvCxnSpPr>
          <p:nvPr/>
        </p:nvCxnSpPr>
        <p:spPr>
          <a:xfrm>
            <a:off x="2326959" y="4007307"/>
            <a:ext cx="5294198" cy="564318"/>
          </a:xfrm>
          <a:prstGeom prst="bentConnector3">
            <a:avLst>
              <a:gd name="adj1" fmla="val 10000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F29A5EE0-71D7-FBC4-518A-A73CE29BABC3}"/>
              </a:ext>
            </a:extLst>
          </p:cNvPr>
          <p:cNvSpPr txBox="1">
            <a:spLocks/>
          </p:cNvSpPr>
          <p:nvPr/>
        </p:nvSpPr>
        <p:spPr>
          <a:xfrm>
            <a:off x="2326959" y="2902268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700" dirty="0">
              <a:solidFill>
                <a:srgbClr val="00B05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pt-BR" sz="1700" dirty="0">
                <a:solidFill>
                  <a:srgbClr val="00B05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MEDIANO</a:t>
            </a:r>
          </a:p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" name="Google Shape;76;p13">
            <a:extLst>
              <a:ext uri="{FF2B5EF4-FFF2-40B4-BE49-F238E27FC236}">
                <a16:creationId xmlns:a16="http://schemas.microsoft.com/office/drawing/2014/main" id="{5F5F3E44-34A5-7B13-CEF0-A9417E252963}"/>
              </a:ext>
            </a:extLst>
          </p:cNvPr>
          <p:cNvSpPr txBox="1">
            <a:spLocks/>
          </p:cNvSpPr>
          <p:nvPr/>
        </p:nvSpPr>
        <p:spPr>
          <a:xfrm>
            <a:off x="4572000" y="2899644"/>
            <a:ext cx="28447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RESTO</a:t>
            </a:r>
          </a:p>
          <a:p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582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6" grpId="0"/>
      <p:bldP spid="27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A1C8FFE-218F-6818-288D-88BC2A1C9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966C3D2E-68D8-4C76-CA30-4C4632548B5E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C542B32C-A231-0046-6E5D-E011FE5A5B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BB030D4C-7A33-1FA3-73B9-6C4D83AFF5B8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D53F601F-992A-9F69-AD8F-D7C9BEAEAF34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SE</a:t>
            </a:r>
          </a:p>
        </p:txBody>
      </p:sp>
      <p:cxnSp>
        <p:nvCxnSpPr>
          <p:cNvPr id="6" name="Google Shape;75;p13">
            <a:extLst>
              <a:ext uri="{FF2B5EF4-FFF2-40B4-BE49-F238E27FC236}">
                <a16:creationId xmlns:a16="http://schemas.microsoft.com/office/drawing/2014/main" id="{0784BB3F-79B5-E292-A737-C00687D03307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A3EB9594-EEC9-28A9-BD56-7B929B4C2DF4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12263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MEDIANO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CONDIÇÕES)</a:t>
            </a:r>
          </a:p>
        </p:txBody>
      </p:sp>
      <p:pic>
        <p:nvPicPr>
          <p:cNvPr id="12" name="Google Shape;312;p32">
            <a:extLst>
              <a:ext uri="{FF2B5EF4-FFF2-40B4-BE49-F238E27FC236}">
                <a16:creationId xmlns:a16="http://schemas.microsoft.com/office/drawing/2014/main" id="{99F6FDDD-14A7-B289-F9EB-C3D19056EE4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B30762DB-8748-8CF9-4C05-A16BE046F892}"/>
              </a:ext>
            </a:extLst>
          </p:cNvPr>
          <p:cNvSpPr txBox="1">
            <a:spLocks/>
          </p:cNvSpPr>
          <p:nvPr/>
        </p:nvSpPr>
        <p:spPr>
          <a:xfrm>
            <a:off x="100162" y="118839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EXEMPLO: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9D6C2448-62F5-2811-84F1-3B3E5BFA83D9}"/>
              </a:ext>
            </a:extLst>
          </p:cNvPr>
          <p:cNvSpPr txBox="1">
            <a:spLocks/>
          </p:cNvSpPr>
          <p:nvPr/>
        </p:nvSpPr>
        <p:spPr>
          <a:xfrm>
            <a:off x="498979" y="176245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3B74CFAF-BA98-2F5E-F036-30D9863101A2}"/>
              </a:ext>
            </a:extLst>
          </p:cNvPr>
          <p:cNvSpPr txBox="1">
            <a:spLocks/>
          </p:cNvSpPr>
          <p:nvPr/>
        </p:nvSpPr>
        <p:spPr>
          <a:xfrm>
            <a:off x="1677054" y="1762455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LOGICA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C0A5DDFB-38BD-7CB6-3985-C1B18D78210F}"/>
              </a:ext>
            </a:extLst>
          </p:cNvPr>
          <p:cNvSpPr txBox="1">
            <a:spLocks/>
          </p:cNvSpPr>
          <p:nvPr/>
        </p:nvSpPr>
        <p:spPr>
          <a:xfrm>
            <a:off x="3016120" y="1762455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DC8DD419-8CA2-F3F6-4929-831443D9B693}"/>
              </a:ext>
            </a:extLst>
          </p:cNvPr>
          <p:cNvSpPr txBox="1">
            <a:spLocks/>
          </p:cNvSpPr>
          <p:nvPr/>
        </p:nvSpPr>
        <p:spPr>
          <a:xfrm>
            <a:off x="496342" y="2503078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9,0</a:t>
            </a:r>
          </a:p>
        </p:txBody>
      </p:sp>
      <p:sp>
        <p:nvSpPr>
          <p:cNvPr id="21" name="Google Shape;76;p13">
            <a:extLst>
              <a:ext uri="{FF2B5EF4-FFF2-40B4-BE49-F238E27FC236}">
                <a16:creationId xmlns:a16="http://schemas.microsoft.com/office/drawing/2014/main" id="{D1BB25AA-D15F-5D4E-17F5-6211F29A4908}"/>
              </a:ext>
            </a:extLst>
          </p:cNvPr>
          <p:cNvSpPr txBox="1">
            <a:spLocks/>
          </p:cNvSpPr>
          <p:nvPr/>
        </p:nvSpPr>
        <p:spPr>
          <a:xfrm>
            <a:off x="1674417" y="250307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2" name="Google Shape;76;p13">
            <a:extLst>
              <a:ext uri="{FF2B5EF4-FFF2-40B4-BE49-F238E27FC236}">
                <a16:creationId xmlns:a16="http://schemas.microsoft.com/office/drawing/2014/main" id="{9ECC9999-B831-AE5D-5CD4-295B2DA73014}"/>
              </a:ext>
            </a:extLst>
          </p:cNvPr>
          <p:cNvSpPr txBox="1">
            <a:spLocks/>
          </p:cNvSpPr>
          <p:nvPr/>
        </p:nvSpPr>
        <p:spPr>
          <a:xfrm>
            <a:off x="3013483" y="250307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ÓTIMO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2E6EA492-A414-11D8-8A07-14CFCEE8B235}"/>
              </a:ext>
            </a:extLst>
          </p:cNvPr>
          <p:cNvSpPr txBox="1">
            <a:spLocks/>
          </p:cNvSpPr>
          <p:nvPr/>
        </p:nvSpPr>
        <p:spPr>
          <a:xfrm>
            <a:off x="496342" y="317958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28" name="Google Shape;76;p13">
            <a:extLst>
              <a:ext uri="{FF2B5EF4-FFF2-40B4-BE49-F238E27FC236}">
                <a16:creationId xmlns:a16="http://schemas.microsoft.com/office/drawing/2014/main" id="{60BAD341-C3A3-FEE1-DBCF-8D4706F0AC83}"/>
              </a:ext>
            </a:extLst>
          </p:cNvPr>
          <p:cNvSpPr txBox="1">
            <a:spLocks/>
          </p:cNvSpPr>
          <p:nvPr/>
        </p:nvSpPr>
        <p:spPr>
          <a:xfrm>
            <a:off x="1674417" y="317958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74462AD8-F574-9E20-9041-9C66C4F6FC3F}"/>
              </a:ext>
            </a:extLst>
          </p:cNvPr>
          <p:cNvSpPr txBox="1">
            <a:spLocks/>
          </p:cNvSpPr>
          <p:nvPr/>
        </p:nvSpPr>
        <p:spPr>
          <a:xfrm>
            <a:off x="3013483" y="317958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BOM</a:t>
            </a:r>
          </a:p>
        </p:txBody>
      </p:sp>
      <p:sp>
        <p:nvSpPr>
          <p:cNvPr id="34" name="Google Shape;76;p13">
            <a:extLst>
              <a:ext uri="{FF2B5EF4-FFF2-40B4-BE49-F238E27FC236}">
                <a16:creationId xmlns:a16="http://schemas.microsoft.com/office/drawing/2014/main" id="{1835F74A-826D-43B7-2430-6CE1C74B34C6}"/>
              </a:ext>
            </a:extLst>
          </p:cNvPr>
          <p:cNvSpPr txBox="1">
            <a:spLocks/>
          </p:cNvSpPr>
          <p:nvPr/>
        </p:nvSpPr>
        <p:spPr>
          <a:xfrm>
            <a:off x="496342" y="3856095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CBC1AE45-570C-3DDA-0763-AD2E1BBA7420}"/>
              </a:ext>
            </a:extLst>
          </p:cNvPr>
          <p:cNvSpPr txBox="1">
            <a:spLocks/>
          </p:cNvSpPr>
          <p:nvPr/>
        </p:nvSpPr>
        <p:spPr>
          <a:xfrm>
            <a:off x="1674417" y="3856094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9D90E705-4DA9-3303-E655-98F3F97A4752}"/>
              </a:ext>
            </a:extLst>
          </p:cNvPr>
          <p:cNvSpPr txBox="1">
            <a:spLocks/>
          </p:cNvSpPr>
          <p:nvPr/>
        </p:nvSpPr>
        <p:spPr>
          <a:xfrm>
            <a:off x="3013483" y="3856094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RUIM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8B14887-FC09-E494-91F4-9D18EE51BC40}"/>
              </a:ext>
            </a:extLst>
          </p:cNvPr>
          <p:cNvCxnSpPr/>
          <p:nvPr/>
        </p:nvCxnSpPr>
        <p:spPr>
          <a:xfrm>
            <a:off x="496342" y="2400630"/>
            <a:ext cx="4330839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4411629-AA87-F59E-CCC2-0B965D4E6671}"/>
              </a:ext>
            </a:extLst>
          </p:cNvPr>
          <p:cNvCxnSpPr/>
          <p:nvPr/>
        </p:nvCxnSpPr>
        <p:spPr>
          <a:xfrm>
            <a:off x="1786270" y="1669312"/>
            <a:ext cx="0" cy="2902313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C9C06443-593C-AF69-DA40-1432E02F4867}"/>
              </a:ext>
            </a:extLst>
          </p:cNvPr>
          <p:cNvCxnSpPr/>
          <p:nvPr/>
        </p:nvCxnSpPr>
        <p:spPr>
          <a:xfrm>
            <a:off x="3013483" y="1591956"/>
            <a:ext cx="0" cy="2902313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3F23621D-917C-CD6F-85C9-5C727153AE6B}"/>
              </a:ext>
            </a:extLst>
          </p:cNvPr>
          <p:cNvCxnSpPr/>
          <p:nvPr/>
        </p:nvCxnSpPr>
        <p:spPr>
          <a:xfrm flipV="1">
            <a:off x="255132" y="2041451"/>
            <a:ext cx="4912291" cy="1010093"/>
          </a:xfrm>
          <a:prstGeom prst="bentConnector3">
            <a:avLst>
              <a:gd name="adj1" fmla="val 1000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oogle Shape;76;p13">
            <a:extLst>
              <a:ext uri="{FF2B5EF4-FFF2-40B4-BE49-F238E27FC236}">
                <a16:creationId xmlns:a16="http://schemas.microsoft.com/office/drawing/2014/main" id="{4A7A7D87-BAE8-5EE1-A346-790DE99E813A}"/>
              </a:ext>
            </a:extLst>
          </p:cNvPr>
          <p:cNvSpPr txBox="1">
            <a:spLocks/>
          </p:cNvSpPr>
          <p:nvPr/>
        </p:nvSpPr>
        <p:spPr>
          <a:xfrm>
            <a:off x="4413646" y="1481584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SUPERIOR</a:t>
            </a:r>
          </a:p>
        </p:txBody>
      </p: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5A1C80B6-52AD-3E84-17D7-D705AEE2974C}"/>
              </a:ext>
            </a:extLst>
          </p:cNvPr>
          <p:cNvCxnSpPr>
            <a:cxnSpLocks/>
          </p:cNvCxnSpPr>
          <p:nvPr/>
        </p:nvCxnSpPr>
        <p:spPr>
          <a:xfrm>
            <a:off x="255132" y="3881206"/>
            <a:ext cx="4912291" cy="867569"/>
          </a:xfrm>
          <a:prstGeom prst="bentConnector3">
            <a:avLst>
              <a:gd name="adj1" fmla="val 9996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Google Shape;76;p13">
            <a:extLst>
              <a:ext uri="{FF2B5EF4-FFF2-40B4-BE49-F238E27FC236}">
                <a16:creationId xmlns:a16="http://schemas.microsoft.com/office/drawing/2014/main" id="{406EDC86-068F-D28D-56C0-AEF062561238}"/>
              </a:ext>
            </a:extLst>
          </p:cNvPr>
          <p:cNvSpPr txBox="1">
            <a:spLocks/>
          </p:cNvSpPr>
          <p:nvPr/>
        </p:nvSpPr>
        <p:spPr>
          <a:xfrm>
            <a:off x="5107381" y="4169728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INFERIOR</a:t>
            </a:r>
          </a:p>
        </p:txBody>
      </p:sp>
      <p:sp>
        <p:nvSpPr>
          <p:cNvPr id="53" name="Google Shape;76;p13">
            <a:extLst>
              <a:ext uri="{FF2B5EF4-FFF2-40B4-BE49-F238E27FC236}">
                <a16:creationId xmlns:a16="http://schemas.microsoft.com/office/drawing/2014/main" id="{786A1BE2-1C97-8C8D-CE39-83BA823480ED}"/>
              </a:ext>
            </a:extLst>
          </p:cNvPr>
          <p:cNvSpPr txBox="1">
            <a:spLocks/>
          </p:cNvSpPr>
          <p:nvPr/>
        </p:nvSpPr>
        <p:spPr>
          <a:xfrm>
            <a:off x="4328122" y="3170920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RESTO</a:t>
            </a:r>
          </a:p>
        </p:txBody>
      </p:sp>
    </p:spTree>
    <p:extLst>
      <p:ext uri="{BB962C8B-B14F-4D97-AF65-F5344CB8AC3E}">
        <p14:creationId xmlns:p14="http://schemas.microsoft.com/office/powerpoint/2010/main" val="6494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4" grpId="0"/>
      <p:bldP spid="35" grpId="0"/>
      <p:bldP spid="36" grpId="0"/>
      <p:bldP spid="47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3D40A23-5F3B-46F2-3C6D-CC72A9FB3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96FD88B5-8D07-4BF2-FB7E-952A16409067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339E1A0A-7DD8-AF31-E243-1ABF2234AE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B1AAAF22-2E13-EF3E-5BD4-02B39E575654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D620E037-9EC2-F087-EF8D-380223B83220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SE</a:t>
            </a:r>
          </a:p>
        </p:txBody>
      </p:sp>
      <p:cxnSp>
        <p:nvCxnSpPr>
          <p:cNvPr id="6" name="Google Shape;75;p13">
            <a:extLst>
              <a:ext uri="{FF2B5EF4-FFF2-40B4-BE49-F238E27FC236}">
                <a16:creationId xmlns:a16="http://schemas.microsoft.com/office/drawing/2014/main" id="{1E640AEC-87F2-2999-7460-13BB98F93CE2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67899AAC-1717-0E8D-27AF-794CE82335A3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12263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MEDIANO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CONDIÇÕES)</a:t>
            </a:r>
          </a:p>
        </p:txBody>
      </p:sp>
      <p:pic>
        <p:nvPicPr>
          <p:cNvPr id="12" name="Google Shape;312;p32">
            <a:extLst>
              <a:ext uri="{FF2B5EF4-FFF2-40B4-BE49-F238E27FC236}">
                <a16:creationId xmlns:a16="http://schemas.microsoft.com/office/drawing/2014/main" id="{85A662B3-4B7E-1D0A-26BF-26ACD52A589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A89F9EA1-2547-198D-2E6B-75DCA81A843F}"/>
              </a:ext>
            </a:extLst>
          </p:cNvPr>
          <p:cNvSpPr txBox="1">
            <a:spLocks/>
          </p:cNvSpPr>
          <p:nvPr/>
        </p:nvSpPr>
        <p:spPr>
          <a:xfrm>
            <a:off x="84695" y="118839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EXEMPLO: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62C0ED6B-8716-F30D-D487-2247D14BAF68}"/>
              </a:ext>
            </a:extLst>
          </p:cNvPr>
          <p:cNvSpPr txBox="1">
            <a:spLocks/>
          </p:cNvSpPr>
          <p:nvPr/>
        </p:nvSpPr>
        <p:spPr>
          <a:xfrm>
            <a:off x="483512" y="176245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D2A047F7-2A54-DB76-D6ED-79FA7EF49103}"/>
              </a:ext>
            </a:extLst>
          </p:cNvPr>
          <p:cNvSpPr txBox="1">
            <a:spLocks/>
          </p:cNvSpPr>
          <p:nvPr/>
        </p:nvSpPr>
        <p:spPr>
          <a:xfrm>
            <a:off x="1661587" y="1762455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LOGICA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35B87D91-B1B8-9E0F-27A4-D6CF1E711D13}"/>
              </a:ext>
            </a:extLst>
          </p:cNvPr>
          <p:cNvSpPr txBox="1">
            <a:spLocks/>
          </p:cNvSpPr>
          <p:nvPr/>
        </p:nvSpPr>
        <p:spPr>
          <a:xfrm>
            <a:off x="3000653" y="1762455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85FCA6F1-F9E6-BC77-BD2F-01632F56EC7F}"/>
              </a:ext>
            </a:extLst>
          </p:cNvPr>
          <p:cNvSpPr txBox="1">
            <a:spLocks/>
          </p:cNvSpPr>
          <p:nvPr/>
        </p:nvSpPr>
        <p:spPr>
          <a:xfrm>
            <a:off x="480875" y="2503078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9,0</a:t>
            </a:r>
          </a:p>
        </p:txBody>
      </p:sp>
      <p:sp>
        <p:nvSpPr>
          <p:cNvPr id="21" name="Google Shape;76;p13">
            <a:extLst>
              <a:ext uri="{FF2B5EF4-FFF2-40B4-BE49-F238E27FC236}">
                <a16:creationId xmlns:a16="http://schemas.microsoft.com/office/drawing/2014/main" id="{94E71786-DDF9-0B72-536C-BDE20D51F726}"/>
              </a:ext>
            </a:extLst>
          </p:cNvPr>
          <p:cNvSpPr txBox="1">
            <a:spLocks/>
          </p:cNvSpPr>
          <p:nvPr/>
        </p:nvSpPr>
        <p:spPr>
          <a:xfrm>
            <a:off x="1658950" y="250307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2" name="Google Shape;76;p13">
            <a:extLst>
              <a:ext uri="{FF2B5EF4-FFF2-40B4-BE49-F238E27FC236}">
                <a16:creationId xmlns:a16="http://schemas.microsoft.com/office/drawing/2014/main" id="{C312D11D-C0FE-04D1-3642-94FFC704EDA1}"/>
              </a:ext>
            </a:extLst>
          </p:cNvPr>
          <p:cNvSpPr txBox="1">
            <a:spLocks/>
          </p:cNvSpPr>
          <p:nvPr/>
        </p:nvSpPr>
        <p:spPr>
          <a:xfrm>
            <a:off x="2998016" y="250307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ÓTIMO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36427C72-E737-928C-E055-DD03C02A7CB5}"/>
              </a:ext>
            </a:extLst>
          </p:cNvPr>
          <p:cNvSpPr txBox="1">
            <a:spLocks/>
          </p:cNvSpPr>
          <p:nvPr/>
        </p:nvSpPr>
        <p:spPr>
          <a:xfrm>
            <a:off x="480875" y="317958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28" name="Google Shape;76;p13">
            <a:extLst>
              <a:ext uri="{FF2B5EF4-FFF2-40B4-BE49-F238E27FC236}">
                <a16:creationId xmlns:a16="http://schemas.microsoft.com/office/drawing/2014/main" id="{0FA32C22-AC65-2F15-BF0B-C641DDDC0DD7}"/>
              </a:ext>
            </a:extLst>
          </p:cNvPr>
          <p:cNvSpPr txBox="1">
            <a:spLocks/>
          </p:cNvSpPr>
          <p:nvPr/>
        </p:nvSpPr>
        <p:spPr>
          <a:xfrm>
            <a:off x="1658950" y="317958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90A1643D-CD0E-CD90-1EEA-5F66A66CAE99}"/>
              </a:ext>
            </a:extLst>
          </p:cNvPr>
          <p:cNvSpPr txBox="1">
            <a:spLocks/>
          </p:cNvSpPr>
          <p:nvPr/>
        </p:nvSpPr>
        <p:spPr>
          <a:xfrm>
            <a:off x="2998016" y="3179586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BOM</a:t>
            </a:r>
          </a:p>
        </p:txBody>
      </p:sp>
      <p:sp>
        <p:nvSpPr>
          <p:cNvPr id="34" name="Google Shape;76;p13">
            <a:extLst>
              <a:ext uri="{FF2B5EF4-FFF2-40B4-BE49-F238E27FC236}">
                <a16:creationId xmlns:a16="http://schemas.microsoft.com/office/drawing/2014/main" id="{1C7C3F62-00B2-49F7-C393-07837918D861}"/>
              </a:ext>
            </a:extLst>
          </p:cNvPr>
          <p:cNvSpPr txBox="1">
            <a:spLocks/>
          </p:cNvSpPr>
          <p:nvPr/>
        </p:nvSpPr>
        <p:spPr>
          <a:xfrm>
            <a:off x="480875" y="3856095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0F48173E-BA0E-0C32-ABB3-B07F4EB258E8}"/>
              </a:ext>
            </a:extLst>
          </p:cNvPr>
          <p:cNvSpPr txBox="1">
            <a:spLocks/>
          </p:cNvSpPr>
          <p:nvPr/>
        </p:nvSpPr>
        <p:spPr>
          <a:xfrm>
            <a:off x="1674417" y="3856094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E418B769-67F4-D3B6-51D4-9A61101593A1}"/>
              </a:ext>
            </a:extLst>
          </p:cNvPr>
          <p:cNvSpPr txBox="1">
            <a:spLocks/>
          </p:cNvSpPr>
          <p:nvPr/>
        </p:nvSpPr>
        <p:spPr>
          <a:xfrm>
            <a:off x="3013483" y="3856094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RUIM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558696D-6155-F15A-9CDF-6E24C77AFB56}"/>
              </a:ext>
            </a:extLst>
          </p:cNvPr>
          <p:cNvCxnSpPr/>
          <p:nvPr/>
        </p:nvCxnSpPr>
        <p:spPr>
          <a:xfrm>
            <a:off x="496342" y="2400630"/>
            <a:ext cx="4330839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B738759B-0039-DDD9-E902-D0191E3320CF}"/>
              </a:ext>
            </a:extLst>
          </p:cNvPr>
          <p:cNvCxnSpPr/>
          <p:nvPr/>
        </p:nvCxnSpPr>
        <p:spPr>
          <a:xfrm>
            <a:off x="1786270" y="1669312"/>
            <a:ext cx="0" cy="2902313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F7AAB147-8FB7-D7D4-D413-9F439DC1B4C1}"/>
              </a:ext>
            </a:extLst>
          </p:cNvPr>
          <p:cNvCxnSpPr/>
          <p:nvPr/>
        </p:nvCxnSpPr>
        <p:spPr>
          <a:xfrm>
            <a:off x="3013483" y="1591956"/>
            <a:ext cx="0" cy="2902313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E6BE43EA-F299-D06F-8891-61910178C65D}"/>
              </a:ext>
            </a:extLst>
          </p:cNvPr>
          <p:cNvSpPr txBox="1">
            <a:spLocks/>
          </p:cNvSpPr>
          <p:nvPr/>
        </p:nvSpPr>
        <p:spPr>
          <a:xfrm>
            <a:off x="3676390" y="845396"/>
            <a:ext cx="536744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(TESTE_LÓGICO; VERDADEIRO; FALSO)</a:t>
            </a:r>
          </a:p>
        </p:txBody>
      </p: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47210742-91C6-3CDA-4EF9-C58E5291D64B}"/>
              </a:ext>
            </a:extLst>
          </p:cNvPr>
          <p:cNvSpPr txBox="1">
            <a:spLocks/>
          </p:cNvSpPr>
          <p:nvPr/>
        </p:nvSpPr>
        <p:spPr>
          <a:xfrm>
            <a:off x="6493436" y="1266929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SUPERIOR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E00DB5-F32D-715D-1E4D-51D0CBD7EA5E}"/>
              </a:ext>
            </a:extLst>
          </p:cNvPr>
          <p:cNvSpPr/>
          <p:nvPr/>
        </p:nvSpPr>
        <p:spPr>
          <a:xfrm>
            <a:off x="4649118" y="933417"/>
            <a:ext cx="1674564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C0BEF988-DDD2-F9FE-5D7D-0288E48F6DEC}"/>
              </a:ext>
            </a:extLst>
          </p:cNvPr>
          <p:cNvSpPr/>
          <p:nvPr/>
        </p:nvSpPr>
        <p:spPr>
          <a:xfrm rot="944451">
            <a:off x="5962304" y="1332131"/>
            <a:ext cx="830766" cy="149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6E5E37E-AB08-D672-F0E9-13394DF3D2F8}"/>
              </a:ext>
            </a:extLst>
          </p:cNvPr>
          <p:cNvSpPr/>
          <p:nvPr/>
        </p:nvSpPr>
        <p:spPr>
          <a:xfrm>
            <a:off x="6246229" y="895943"/>
            <a:ext cx="1674564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C201A3F4-92BC-D6AF-D4FF-4F5A468BB502}"/>
              </a:ext>
            </a:extLst>
          </p:cNvPr>
          <p:cNvSpPr txBox="1">
            <a:spLocks/>
          </p:cNvSpPr>
          <p:nvPr/>
        </p:nvSpPr>
        <p:spPr>
          <a:xfrm>
            <a:off x="6192206" y="232494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 SUPERIOR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FF13D5FB-7C2F-9B3A-8733-A84A4E63CDB8}"/>
              </a:ext>
            </a:extLst>
          </p:cNvPr>
          <p:cNvSpPr txBox="1">
            <a:spLocks/>
          </p:cNvSpPr>
          <p:nvPr/>
        </p:nvSpPr>
        <p:spPr>
          <a:xfrm>
            <a:off x="3969471" y="1779708"/>
            <a:ext cx="536744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NOTA&gt;=9,0; “ÓTIMO”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FALSO)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ECEE000-8FF0-D387-E7F5-92A35FA11B13}"/>
              </a:ext>
            </a:extLst>
          </p:cNvPr>
          <p:cNvSpPr/>
          <p:nvPr/>
        </p:nvSpPr>
        <p:spPr>
          <a:xfrm>
            <a:off x="7220530" y="1854557"/>
            <a:ext cx="1674564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3BA6D472-13A5-437E-E8AA-C8583DB326CD}"/>
              </a:ext>
            </a:extLst>
          </p:cNvPr>
          <p:cNvCxnSpPr/>
          <p:nvPr/>
        </p:nvCxnSpPr>
        <p:spPr>
          <a:xfrm>
            <a:off x="445127" y="2822164"/>
            <a:ext cx="4382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DA5F2CC3-B533-7626-4166-79816F5F7BFD}"/>
              </a:ext>
            </a:extLst>
          </p:cNvPr>
          <p:cNvSpPr/>
          <p:nvPr/>
        </p:nvSpPr>
        <p:spPr>
          <a:xfrm>
            <a:off x="826265" y="3977089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Google Shape;76;p13">
            <a:extLst>
              <a:ext uri="{FF2B5EF4-FFF2-40B4-BE49-F238E27FC236}">
                <a16:creationId xmlns:a16="http://schemas.microsoft.com/office/drawing/2014/main" id="{8414E8A7-D451-72BF-9924-3FD33F7FE777}"/>
              </a:ext>
            </a:extLst>
          </p:cNvPr>
          <p:cNvSpPr txBox="1">
            <a:spLocks/>
          </p:cNvSpPr>
          <p:nvPr/>
        </p:nvSpPr>
        <p:spPr>
          <a:xfrm>
            <a:off x="1567813" y="4413230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INFERIOR</a:t>
            </a:r>
          </a:p>
        </p:txBody>
      </p:sp>
      <p:sp>
        <p:nvSpPr>
          <p:cNvPr id="31" name="Google Shape;76;p13">
            <a:extLst>
              <a:ext uri="{FF2B5EF4-FFF2-40B4-BE49-F238E27FC236}">
                <a16:creationId xmlns:a16="http://schemas.microsoft.com/office/drawing/2014/main" id="{6A4EA7B9-FA54-2B61-2407-6AFF6D8E7F78}"/>
              </a:ext>
            </a:extLst>
          </p:cNvPr>
          <p:cNvSpPr txBox="1">
            <a:spLocks/>
          </p:cNvSpPr>
          <p:nvPr/>
        </p:nvSpPr>
        <p:spPr>
          <a:xfrm>
            <a:off x="4705995" y="2655228"/>
            <a:ext cx="458902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NOTA&gt;=9,0; “ÓTIMO”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SE 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NOTA&lt;7,0; “RUIM”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FALSO))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110B70E-0B87-27D2-BC47-116F332AF657}"/>
              </a:ext>
            </a:extLst>
          </p:cNvPr>
          <p:cNvSpPr/>
          <p:nvPr/>
        </p:nvSpPr>
        <p:spPr>
          <a:xfrm>
            <a:off x="7384741" y="2898235"/>
            <a:ext cx="1674564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Google Shape;76;p13">
            <a:extLst>
              <a:ext uri="{FF2B5EF4-FFF2-40B4-BE49-F238E27FC236}">
                <a16:creationId xmlns:a16="http://schemas.microsoft.com/office/drawing/2014/main" id="{3820F366-EBDB-4FCB-0C6D-CF0442037454}"/>
              </a:ext>
            </a:extLst>
          </p:cNvPr>
          <p:cNvSpPr txBox="1">
            <a:spLocks/>
          </p:cNvSpPr>
          <p:nvPr/>
        </p:nvSpPr>
        <p:spPr>
          <a:xfrm>
            <a:off x="3888525" y="3189843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RESTO</a:t>
            </a:r>
          </a:p>
        </p:txBody>
      </p:sp>
      <p:sp>
        <p:nvSpPr>
          <p:cNvPr id="39" name="Google Shape;76;p13">
            <a:extLst>
              <a:ext uri="{FF2B5EF4-FFF2-40B4-BE49-F238E27FC236}">
                <a16:creationId xmlns:a16="http://schemas.microsoft.com/office/drawing/2014/main" id="{D9CDA9DB-7767-D9C1-5974-D271C3AD139C}"/>
              </a:ext>
            </a:extLst>
          </p:cNvPr>
          <p:cNvSpPr txBox="1">
            <a:spLocks/>
          </p:cNvSpPr>
          <p:nvPr/>
        </p:nvSpPr>
        <p:spPr>
          <a:xfrm>
            <a:off x="4937870" y="3658001"/>
            <a:ext cx="429128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(NOTA&gt;=9,0; “ÓTIMO”; SE (NOTA&lt;7,0; “RUIM”; “BOM”))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7561891-F63D-C785-D032-F6FCDB7F5D67}"/>
              </a:ext>
            </a:extLst>
          </p:cNvPr>
          <p:cNvSpPr/>
          <p:nvPr/>
        </p:nvSpPr>
        <p:spPr>
          <a:xfrm>
            <a:off x="768247" y="2611056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33976B94-F1A2-7F7C-3C1F-AB5EC2852A65}"/>
              </a:ext>
            </a:extLst>
          </p:cNvPr>
          <p:cNvSpPr/>
          <p:nvPr/>
        </p:nvSpPr>
        <p:spPr>
          <a:xfrm>
            <a:off x="768247" y="3326028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3E0E5FFE-76BA-71DA-5A1E-4F7CDBEDEBAD}"/>
              </a:ext>
            </a:extLst>
          </p:cNvPr>
          <p:cNvCxnSpPr/>
          <p:nvPr/>
        </p:nvCxnSpPr>
        <p:spPr>
          <a:xfrm>
            <a:off x="323941" y="4188256"/>
            <a:ext cx="4382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10" grpId="0" animBg="1"/>
      <p:bldP spid="11" grpId="0" animBg="1"/>
      <p:bldP spid="15" grpId="0"/>
      <p:bldP spid="16" grpId="0"/>
      <p:bldP spid="17" grpId="0" animBg="1"/>
      <p:bldP spid="26" grpId="0" animBg="1"/>
      <p:bldP spid="30" grpId="0"/>
      <p:bldP spid="31" grpId="0"/>
      <p:bldP spid="32" grpId="0" animBg="1"/>
      <p:bldP spid="37" grpId="0"/>
      <p:bldP spid="39" grpId="0"/>
      <p:bldP spid="42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C5D8C8-14CB-5330-D9FB-14A6E0DA7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963813"/>
              </p:ext>
            </p:extLst>
          </p:nvPr>
        </p:nvGraphicFramePr>
        <p:xfrm>
          <a:off x="234262" y="933450"/>
          <a:ext cx="6318938" cy="346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1F30DBE3-BDD9-ECF6-B620-06447CA2462A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5C70725D-D03E-480C-AC8A-C7722032AC81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MODULOS DO CURSO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91CEAE-72A1-43DC-B88B-651CBEDB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graphicEl>
                                              <a:dgm id="{7091CEAE-72A1-43DC-B88B-651CBEDB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7091CEAE-72A1-43DC-B88B-651CBEDB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7091CEAE-72A1-43DC-B88B-651CBEDB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AD2CF-1B3F-4F8E-A6EA-569ACFC5F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graphicEl>
                                              <a:dgm id="{702AD2CF-1B3F-4F8E-A6EA-569ACFC5F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702AD2CF-1B3F-4F8E-A6EA-569ACFC5F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graphicEl>
                                              <a:dgm id="{702AD2CF-1B3F-4F8E-A6EA-569ACFC5F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162CC9A8-1D44-372F-6174-802765C8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EC7ED769-637B-1CF0-C259-548EA253B717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E12E3254-049D-EA13-A4B0-047FC65A54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6390D5C6-0916-D91D-1B2D-177C99A70316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FACE024F-BAB7-56B6-E970-A0645C6BBB1A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SE</a:t>
            </a:r>
          </a:p>
        </p:txBody>
      </p:sp>
      <p:cxnSp>
        <p:nvCxnSpPr>
          <p:cNvPr id="6" name="Google Shape;75;p13">
            <a:extLst>
              <a:ext uri="{FF2B5EF4-FFF2-40B4-BE49-F238E27FC236}">
                <a16:creationId xmlns:a16="http://schemas.microsoft.com/office/drawing/2014/main" id="{E5D4960F-FC1B-303E-F33B-7CB09388D437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7686A93F-DD85-10DA-23E9-5D8F925A95CF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COMPOSTA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+3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CONDIÇÕES)</a:t>
            </a:r>
          </a:p>
        </p:txBody>
      </p:sp>
      <p:pic>
        <p:nvPicPr>
          <p:cNvPr id="12" name="Google Shape;312;p32">
            <a:extLst>
              <a:ext uri="{FF2B5EF4-FFF2-40B4-BE49-F238E27FC236}">
                <a16:creationId xmlns:a16="http://schemas.microsoft.com/office/drawing/2014/main" id="{A30B92BE-C4E2-6C0D-EC90-9519C6134F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F35F2D78-EA60-5A00-D410-6C296BFC8272}"/>
              </a:ext>
            </a:extLst>
          </p:cNvPr>
          <p:cNvSpPr txBox="1">
            <a:spLocks/>
          </p:cNvSpPr>
          <p:nvPr/>
        </p:nvSpPr>
        <p:spPr>
          <a:xfrm>
            <a:off x="97525" y="1013009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EXEMPLO: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869FCB36-5A18-FE22-9B32-7FE481AB1747}"/>
              </a:ext>
            </a:extLst>
          </p:cNvPr>
          <p:cNvSpPr txBox="1">
            <a:spLocks/>
          </p:cNvSpPr>
          <p:nvPr/>
        </p:nvSpPr>
        <p:spPr>
          <a:xfrm>
            <a:off x="496342" y="1587072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CCF0236F-9499-DB9E-8799-D27D57AF945D}"/>
              </a:ext>
            </a:extLst>
          </p:cNvPr>
          <p:cNvSpPr txBox="1">
            <a:spLocks/>
          </p:cNvSpPr>
          <p:nvPr/>
        </p:nvSpPr>
        <p:spPr>
          <a:xfrm>
            <a:off x="1674417" y="1543380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LOGICA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A150FE8A-571A-2F58-750A-4BBA7094B1C3}"/>
              </a:ext>
            </a:extLst>
          </p:cNvPr>
          <p:cNvSpPr txBox="1">
            <a:spLocks/>
          </p:cNvSpPr>
          <p:nvPr/>
        </p:nvSpPr>
        <p:spPr>
          <a:xfrm>
            <a:off x="3013483" y="1543380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6CCD1E27-32C7-76F3-3E6C-7A5635DA4206}"/>
              </a:ext>
            </a:extLst>
          </p:cNvPr>
          <p:cNvSpPr txBox="1">
            <a:spLocks/>
          </p:cNvSpPr>
          <p:nvPr/>
        </p:nvSpPr>
        <p:spPr>
          <a:xfrm>
            <a:off x="493705" y="2327694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9,0</a:t>
            </a:r>
          </a:p>
        </p:txBody>
      </p:sp>
      <p:sp>
        <p:nvSpPr>
          <p:cNvPr id="21" name="Google Shape;76;p13">
            <a:extLst>
              <a:ext uri="{FF2B5EF4-FFF2-40B4-BE49-F238E27FC236}">
                <a16:creationId xmlns:a16="http://schemas.microsoft.com/office/drawing/2014/main" id="{928BE126-7F66-340F-7799-C22CBF9D0ACD}"/>
              </a:ext>
            </a:extLst>
          </p:cNvPr>
          <p:cNvSpPr txBox="1">
            <a:spLocks/>
          </p:cNvSpPr>
          <p:nvPr/>
        </p:nvSpPr>
        <p:spPr>
          <a:xfrm>
            <a:off x="1671780" y="2284002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2" name="Google Shape;76;p13">
            <a:extLst>
              <a:ext uri="{FF2B5EF4-FFF2-40B4-BE49-F238E27FC236}">
                <a16:creationId xmlns:a16="http://schemas.microsoft.com/office/drawing/2014/main" id="{D6586D25-531C-0C77-D56A-5E9A3B7A478E}"/>
              </a:ext>
            </a:extLst>
          </p:cNvPr>
          <p:cNvSpPr txBox="1">
            <a:spLocks/>
          </p:cNvSpPr>
          <p:nvPr/>
        </p:nvSpPr>
        <p:spPr>
          <a:xfrm>
            <a:off x="3010846" y="2284002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ÓTIMO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2CFC19BB-09CD-B745-CF40-E80F3E34AC49}"/>
              </a:ext>
            </a:extLst>
          </p:cNvPr>
          <p:cNvSpPr txBox="1">
            <a:spLocks/>
          </p:cNvSpPr>
          <p:nvPr/>
        </p:nvSpPr>
        <p:spPr>
          <a:xfrm>
            <a:off x="493705" y="300420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8,0</a:t>
            </a:r>
          </a:p>
        </p:txBody>
      </p:sp>
      <p:sp>
        <p:nvSpPr>
          <p:cNvPr id="28" name="Google Shape;76;p13">
            <a:extLst>
              <a:ext uri="{FF2B5EF4-FFF2-40B4-BE49-F238E27FC236}">
                <a16:creationId xmlns:a16="http://schemas.microsoft.com/office/drawing/2014/main" id="{D6262ADD-DCBB-5817-D97D-1ACFEB809050}"/>
              </a:ext>
            </a:extLst>
          </p:cNvPr>
          <p:cNvSpPr txBox="1">
            <a:spLocks/>
          </p:cNvSpPr>
          <p:nvPr/>
        </p:nvSpPr>
        <p:spPr>
          <a:xfrm>
            <a:off x="1671780" y="2960511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ED95F474-4482-AB37-D011-410EB71B1DA4}"/>
              </a:ext>
            </a:extLst>
          </p:cNvPr>
          <p:cNvSpPr txBox="1">
            <a:spLocks/>
          </p:cNvSpPr>
          <p:nvPr/>
        </p:nvSpPr>
        <p:spPr>
          <a:xfrm>
            <a:off x="3010846" y="292217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BOM</a:t>
            </a:r>
          </a:p>
        </p:txBody>
      </p:sp>
      <p:sp>
        <p:nvSpPr>
          <p:cNvPr id="34" name="Google Shape;76;p13">
            <a:extLst>
              <a:ext uri="{FF2B5EF4-FFF2-40B4-BE49-F238E27FC236}">
                <a16:creationId xmlns:a16="http://schemas.microsoft.com/office/drawing/2014/main" id="{AA16A186-6E21-4CE4-8EA8-50417C1FE07A}"/>
              </a:ext>
            </a:extLst>
          </p:cNvPr>
          <p:cNvSpPr txBox="1">
            <a:spLocks/>
          </p:cNvSpPr>
          <p:nvPr/>
        </p:nvSpPr>
        <p:spPr>
          <a:xfrm>
            <a:off x="493705" y="3680711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097B653A-6D01-5CA1-19FE-9512BA084F90}"/>
              </a:ext>
            </a:extLst>
          </p:cNvPr>
          <p:cNvSpPr txBox="1">
            <a:spLocks/>
          </p:cNvSpPr>
          <p:nvPr/>
        </p:nvSpPr>
        <p:spPr>
          <a:xfrm>
            <a:off x="1671780" y="3637019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3A32D9B9-A6F9-FAEF-0E24-EB0EFD023165}"/>
              </a:ext>
            </a:extLst>
          </p:cNvPr>
          <p:cNvSpPr txBox="1">
            <a:spLocks/>
          </p:cNvSpPr>
          <p:nvPr/>
        </p:nvSpPr>
        <p:spPr>
          <a:xfrm>
            <a:off x="3010846" y="3637019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REGULAR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E64925F9-89D0-32A5-6139-42F7D9A7DAC7}"/>
              </a:ext>
            </a:extLst>
          </p:cNvPr>
          <p:cNvCxnSpPr/>
          <p:nvPr/>
        </p:nvCxnSpPr>
        <p:spPr>
          <a:xfrm>
            <a:off x="493705" y="2225246"/>
            <a:ext cx="4330839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C372BFE-F3BA-7414-212A-8027698DCF2A}"/>
              </a:ext>
            </a:extLst>
          </p:cNvPr>
          <p:cNvCxnSpPr>
            <a:cxnSpLocks/>
          </p:cNvCxnSpPr>
          <p:nvPr/>
        </p:nvCxnSpPr>
        <p:spPr>
          <a:xfrm>
            <a:off x="1783633" y="1493928"/>
            <a:ext cx="0" cy="3475688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6E5EE423-E481-A6F9-457C-57A4BBAE9AEF}"/>
              </a:ext>
            </a:extLst>
          </p:cNvPr>
          <p:cNvCxnSpPr>
            <a:cxnSpLocks/>
          </p:cNvCxnSpPr>
          <p:nvPr/>
        </p:nvCxnSpPr>
        <p:spPr>
          <a:xfrm>
            <a:off x="3010846" y="1416572"/>
            <a:ext cx="0" cy="3553044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FFBBA617-E621-A18D-8E7E-E3906552252D}"/>
              </a:ext>
            </a:extLst>
          </p:cNvPr>
          <p:cNvSpPr txBox="1">
            <a:spLocks/>
          </p:cNvSpPr>
          <p:nvPr/>
        </p:nvSpPr>
        <p:spPr>
          <a:xfrm>
            <a:off x="493705" y="4318885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826E78A0-C26A-1BE1-8BFC-54F83F3881CC}"/>
              </a:ext>
            </a:extLst>
          </p:cNvPr>
          <p:cNvSpPr txBox="1">
            <a:spLocks/>
          </p:cNvSpPr>
          <p:nvPr/>
        </p:nvSpPr>
        <p:spPr>
          <a:xfrm>
            <a:off x="1671780" y="427519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67AF4F86-3A95-FCFD-B712-4398948AF0E9}"/>
              </a:ext>
            </a:extLst>
          </p:cNvPr>
          <p:cNvSpPr txBox="1">
            <a:spLocks/>
          </p:cNvSpPr>
          <p:nvPr/>
        </p:nvSpPr>
        <p:spPr>
          <a:xfrm>
            <a:off x="3010846" y="427519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RUIM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B70E3F0A-C528-5F9D-D535-CE99ECDFA9C1}"/>
              </a:ext>
            </a:extLst>
          </p:cNvPr>
          <p:cNvSpPr txBox="1">
            <a:spLocks/>
          </p:cNvSpPr>
          <p:nvPr/>
        </p:nvSpPr>
        <p:spPr>
          <a:xfrm>
            <a:off x="5017316" y="160749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MAIOR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D063230C-00B5-C31F-1607-454EF6AC93E4}"/>
              </a:ext>
            </a:extLst>
          </p:cNvPr>
          <p:cNvSpPr txBox="1">
            <a:spLocks/>
          </p:cNvSpPr>
          <p:nvPr/>
        </p:nvSpPr>
        <p:spPr>
          <a:xfrm>
            <a:off x="4994625" y="397063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MENOR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EC594C7-7F73-FE00-B9A3-FC8B15204E34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 flipH="1">
            <a:off x="5796574" y="2245668"/>
            <a:ext cx="1" cy="1841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4" grpId="0"/>
      <p:bldP spid="35" grpId="0"/>
      <p:bldP spid="36" grpId="0"/>
      <p:bldP spid="3" grpId="0"/>
      <p:bldP spid="5" grpId="0"/>
      <p:bldP spid="8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4F46D2DE-BD65-FF25-3B69-FBA053E5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C44733C4-9750-AB8C-39FA-4F9924F3F412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065D973D-C5B9-C7DA-D7B2-275225D6C937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95A637C5-0D4B-C57D-C760-609F3732A058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SE</a:t>
            </a:r>
          </a:p>
        </p:txBody>
      </p:sp>
      <p:cxnSp>
        <p:nvCxnSpPr>
          <p:cNvPr id="6" name="Google Shape;75;p13">
            <a:extLst>
              <a:ext uri="{FF2B5EF4-FFF2-40B4-BE49-F238E27FC236}">
                <a16:creationId xmlns:a16="http://schemas.microsoft.com/office/drawing/2014/main" id="{ACA75461-2FAF-DF2E-B75F-F8CC519AC966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E8985945-DFF8-FE02-5C99-82E92C529B9B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COMPOSTA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+3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CONDIÇÕES)</a:t>
            </a:r>
          </a:p>
        </p:txBody>
      </p:sp>
      <p:pic>
        <p:nvPicPr>
          <p:cNvPr id="12" name="Google Shape;312;p32">
            <a:extLst>
              <a:ext uri="{FF2B5EF4-FFF2-40B4-BE49-F238E27FC236}">
                <a16:creationId xmlns:a16="http://schemas.microsoft.com/office/drawing/2014/main" id="{C7025799-5F35-7529-DE22-C57443FC4A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941DDD4E-4301-D8F3-BA24-A86BB6974F2A}"/>
              </a:ext>
            </a:extLst>
          </p:cNvPr>
          <p:cNvSpPr txBox="1">
            <a:spLocks/>
          </p:cNvSpPr>
          <p:nvPr/>
        </p:nvSpPr>
        <p:spPr>
          <a:xfrm>
            <a:off x="97525" y="969318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EXEMPLO: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7B1F2CFF-1572-B402-F473-F0799AA3EA7E}"/>
              </a:ext>
            </a:extLst>
          </p:cNvPr>
          <p:cNvSpPr txBox="1">
            <a:spLocks/>
          </p:cNvSpPr>
          <p:nvPr/>
        </p:nvSpPr>
        <p:spPr>
          <a:xfrm>
            <a:off x="496342" y="1543381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6D6FAC1E-DA1D-04AB-459F-D240E694A6B7}"/>
              </a:ext>
            </a:extLst>
          </p:cNvPr>
          <p:cNvSpPr txBox="1">
            <a:spLocks/>
          </p:cNvSpPr>
          <p:nvPr/>
        </p:nvSpPr>
        <p:spPr>
          <a:xfrm>
            <a:off x="1674417" y="1543380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LOGICA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904B3B6F-4A6F-9E8C-6D42-FF5ACFA34E22}"/>
              </a:ext>
            </a:extLst>
          </p:cNvPr>
          <p:cNvSpPr txBox="1">
            <a:spLocks/>
          </p:cNvSpPr>
          <p:nvPr/>
        </p:nvSpPr>
        <p:spPr>
          <a:xfrm>
            <a:off x="3013483" y="1543380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45FD02E8-98C2-7D3D-7858-1F220BD76F51}"/>
              </a:ext>
            </a:extLst>
          </p:cNvPr>
          <p:cNvSpPr txBox="1">
            <a:spLocks/>
          </p:cNvSpPr>
          <p:nvPr/>
        </p:nvSpPr>
        <p:spPr>
          <a:xfrm>
            <a:off x="493705" y="228400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9,0</a:t>
            </a:r>
          </a:p>
        </p:txBody>
      </p:sp>
      <p:sp>
        <p:nvSpPr>
          <p:cNvPr id="21" name="Google Shape;76;p13">
            <a:extLst>
              <a:ext uri="{FF2B5EF4-FFF2-40B4-BE49-F238E27FC236}">
                <a16:creationId xmlns:a16="http://schemas.microsoft.com/office/drawing/2014/main" id="{F82E37BA-5875-A3B7-3CDC-F6FD9BD71518}"/>
              </a:ext>
            </a:extLst>
          </p:cNvPr>
          <p:cNvSpPr txBox="1">
            <a:spLocks/>
          </p:cNvSpPr>
          <p:nvPr/>
        </p:nvSpPr>
        <p:spPr>
          <a:xfrm>
            <a:off x="1671780" y="2284002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2" name="Google Shape;76;p13">
            <a:extLst>
              <a:ext uri="{FF2B5EF4-FFF2-40B4-BE49-F238E27FC236}">
                <a16:creationId xmlns:a16="http://schemas.microsoft.com/office/drawing/2014/main" id="{533633DE-D079-FEF7-0B46-9F92B7BBC229}"/>
              </a:ext>
            </a:extLst>
          </p:cNvPr>
          <p:cNvSpPr txBox="1">
            <a:spLocks/>
          </p:cNvSpPr>
          <p:nvPr/>
        </p:nvSpPr>
        <p:spPr>
          <a:xfrm>
            <a:off x="3010846" y="2284002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ÓTIMO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8969A031-5285-CA2A-3F16-FEBD4E018A4C}"/>
              </a:ext>
            </a:extLst>
          </p:cNvPr>
          <p:cNvSpPr txBox="1">
            <a:spLocks/>
          </p:cNvSpPr>
          <p:nvPr/>
        </p:nvSpPr>
        <p:spPr>
          <a:xfrm>
            <a:off x="493705" y="2960512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8,0</a:t>
            </a:r>
          </a:p>
        </p:txBody>
      </p:sp>
      <p:sp>
        <p:nvSpPr>
          <p:cNvPr id="28" name="Google Shape;76;p13">
            <a:extLst>
              <a:ext uri="{FF2B5EF4-FFF2-40B4-BE49-F238E27FC236}">
                <a16:creationId xmlns:a16="http://schemas.microsoft.com/office/drawing/2014/main" id="{E2CF1667-F3AA-0EDD-18EE-15764312722B}"/>
              </a:ext>
            </a:extLst>
          </p:cNvPr>
          <p:cNvSpPr txBox="1">
            <a:spLocks/>
          </p:cNvSpPr>
          <p:nvPr/>
        </p:nvSpPr>
        <p:spPr>
          <a:xfrm>
            <a:off x="1671780" y="2960511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D56D5963-57C7-C5FF-C3DC-90CE07FDA90E}"/>
              </a:ext>
            </a:extLst>
          </p:cNvPr>
          <p:cNvSpPr txBox="1">
            <a:spLocks/>
          </p:cNvSpPr>
          <p:nvPr/>
        </p:nvSpPr>
        <p:spPr>
          <a:xfrm>
            <a:off x="3010846" y="2922177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BOM</a:t>
            </a:r>
          </a:p>
        </p:txBody>
      </p:sp>
      <p:sp>
        <p:nvSpPr>
          <p:cNvPr id="34" name="Google Shape;76;p13">
            <a:extLst>
              <a:ext uri="{FF2B5EF4-FFF2-40B4-BE49-F238E27FC236}">
                <a16:creationId xmlns:a16="http://schemas.microsoft.com/office/drawing/2014/main" id="{71D53D19-E6E0-BB8B-2B22-76E58F649D1F}"/>
              </a:ext>
            </a:extLst>
          </p:cNvPr>
          <p:cNvSpPr txBox="1">
            <a:spLocks/>
          </p:cNvSpPr>
          <p:nvPr/>
        </p:nvSpPr>
        <p:spPr>
          <a:xfrm>
            <a:off x="493705" y="3637020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FE9D993E-C3C4-5998-4BBC-26B850625475}"/>
              </a:ext>
            </a:extLst>
          </p:cNvPr>
          <p:cNvSpPr txBox="1">
            <a:spLocks/>
          </p:cNvSpPr>
          <p:nvPr/>
        </p:nvSpPr>
        <p:spPr>
          <a:xfrm>
            <a:off x="1671780" y="3637019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</a:t>
            </a: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18A1B14E-9569-034D-6331-883A20F59320}"/>
              </a:ext>
            </a:extLst>
          </p:cNvPr>
          <p:cNvSpPr txBox="1">
            <a:spLocks/>
          </p:cNvSpPr>
          <p:nvPr/>
        </p:nvSpPr>
        <p:spPr>
          <a:xfrm>
            <a:off x="3010846" y="3637019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REGULAR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39A32B49-91EA-B3B7-5ED3-D09FFE5A700E}"/>
              </a:ext>
            </a:extLst>
          </p:cNvPr>
          <p:cNvCxnSpPr/>
          <p:nvPr/>
        </p:nvCxnSpPr>
        <p:spPr>
          <a:xfrm>
            <a:off x="493705" y="2181555"/>
            <a:ext cx="4330839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B34454B4-CDD5-CDE9-06BA-4E44A1A9AF2F}"/>
              </a:ext>
            </a:extLst>
          </p:cNvPr>
          <p:cNvCxnSpPr>
            <a:cxnSpLocks/>
          </p:cNvCxnSpPr>
          <p:nvPr/>
        </p:nvCxnSpPr>
        <p:spPr>
          <a:xfrm>
            <a:off x="1783633" y="1450237"/>
            <a:ext cx="0" cy="3475688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9F2452E-2950-5B00-E9A7-98E9F2C365A3}"/>
              </a:ext>
            </a:extLst>
          </p:cNvPr>
          <p:cNvCxnSpPr>
            <a:cxnSpLocks/>
          </p:cNvCxnSpPr>
          <p:nvPr/>
        </p:nvCxnSpPr>
        <p:spPr>
          <a:xfrm>
            <a:off x="3010846" y="1372881"/>
            <a:ext cx="0" cy="3553044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49387693-E481-9EA5-4464-3B07A7176181}"/>
              </a:ext>
            </a:extLst>
          </p:cNvPr>
          <p:cNvSpPr txBox="1">
            <a:spLocks/>
          </p:cNvSpPr>
          <p:nvPr/>
        </p:nvSpPr>
        <p:spPr>
          <a:xfrm>
            <a:off x="493705" y="4275194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450E6853-9EA8-4E99-7613-DBA90CECCF54}"/>
              </a:ext>
            </a:extLst>
          </p:cNvPr>
          <p:cNvSpPr txBox="1">
            <a:spLocks/>
          </p:cNvSpPr>
          <p:nvPr/>
        </p:nvSpPr>
        <p:spPr>
          <a:xfrm>
            <a:off x="1671780" y="427519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BD5693C0-3810-4052-3FC1-A165295C9C20}"/>
              </a:ext>
            </a:extLst>
          </p:cNvPr>
          <p:cNvSpPr txBox="1">
            <a:spLocks/>
          </p:cNvSpPr>
          <p:nvPr/>
        </p:nvSpPr>
        <p:spPr>
          <a:xfrm>
            <a:off x="3010846" y="4275193"/>
            <a:ext cx="15585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RUIM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5436C4BF-9B8F-F497-963D-26980138E5E4}"/>
              </a:ext>
            </a:extLst>
          </p:cNvPr>
          <p:cNvSpPr txBox="1">
            <a:spLocks/>
          </p:cNvSpPr>
          <p:nvPr/>
        </p:nvSpPr>
        <p:spPr>
          <a:xfrm>
            <a:off x="3676390" y="845396"/>
            <a:ext cx="536744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(TESTE_LÓGICO; VERDADEIRO; FALSO)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C1CD9CD5-D52C-8937-03FA-3E19B4E1B6EB}"/>
              </a:ext>
            </a:extLst>
          </p:cNvPr>
          <p:cNvSpPr txBox="1">
            <a:spLocks/>
          </p:cNvSpPr>
          <p:nvPr/>
        </p:nvSpPr>
        <p:spPr>
          <a:xfrm>
            <a:off x="6313444" y="1189755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MAIOR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8EDB0D9-9B93-2BB1-969C-2AB7568C251F}"/>
              </a:ext>
            </a:extLst>
          </p:cNvPr>
          <p:cNvSpPr/>
          <p:nvPr/>
        </p:nvSpPr>
        <p:spPr>
          <a:xfrm>
            <a:off x="4649118" y="933417"/>
            <a:ext cx="1674564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08D2AD6F-A843-32A9-8760-A249C5897E3C}"/>
              </a:ext>
            </a:extLst>
          </p:cNvPr>
          <p:cNvSpPr/>
          <p:nvPr/>
        </p:nvSpPr>
        <p:spPr>
          <a:xfrm rot="944451">
            <a:off x="5962304" y="1332131"/>
            <a:ext cx="830766" cy="149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E5FE354-CC58-53EC-20F0-7668CBD20141}"/>
              </a:ext>
            </a:extLst>
          </p:cNvPr>
          <p:cNvSpPr/>
          <p:nvPr/>
        </p:nvSpPr>
        <p:spPr>
          <a:xfrm>
            <a:off x="6246229" y="895943"/>
            <a:ext cx="1674564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Google Shape;76;p13">
            <a:extLst>
              <a:ext uri="{FF2B5EF4-FFF2-40B4-BE49-F238E27FC236}">
                <a16:creationId xmlns:a16="http://schemas.microsoft.com/office/drawing/2014/main" id="{333C0657-1FDB-A5ED-189F-A6131536A5EE}"/>
              </a:ext>
            </a:extLst>
          </p:cNvPr>
          <p:cNvSpPr txBox="1">
            <a:spLocks/>
          </p:cNvSpPr>
          <p:nvPr/>
        </p:nvSpPr>
        <p:spPr>
          <a:xfrm>
            <a:off x="6842996" y="296475"/>
            <a:ext cx="14577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1º MAIOR VALOR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DEA5656-8EB9-6CF9-D01E-5FBCDF3435EA}"/>
              </a:ext>
            </a:extLst>
          </p:cNvPr>
          <p:cNvSpPr/>
          <p:nvPr/>
        </p:nvSpPr>
        <p:spPr>
          <a:xfrm>
            <a:off x="918459" y="2403525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Google Shape;76;p13">
            <a:extLst>
              <a:ext uri="{FF2B5EF4-FFF2-40B4-BE49-F238E27FC236}">
                <a16:creationId xmlns:a16="http://schemas.microsoft.com/office/drawing/2014/main" id="{99C20CCF-AD9A-9582-5907-078ACC3155EF}"/>
              </a:ext>
            </a:extLst>
          </p:cNvPr>
          <p:cNvSpPr txBox="1">
            <a:spLocks/>
          </p:cNvSpPr>
          <p:nvPr/>
        </p:nvSpPr>
        <p:spPr>
          <a:xfrm>
            <a:off x="3838492" y="1528257"/>
            <a:ext cx="536744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NOTA&gt;=9,0; “ÓTIMO”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FALSO)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8FC509-DC1B-1328-DBC6-00D2EC58F2B9}"/>
              </a:ext>
            </a:extLst>
          </p:cNvPr>
          <p:cNvSpPr/>
          <p:nvPr/>
        </p:nvSpPr>
        <p:spPr>
          <a:xfrm>
            <a:off x="7157412" y="1614797"/>
            <a:ext cx="1257178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D4597929-DF4A-AD67-82C3-39504AB1DEA2}"/>
              </a:ext>
            </a:extLst>
          </p:cNvPr>
          <p:cNvSpPr txBox="1">
            <a:spLocks/>
          </p:cNvSpPr>
          <p:nvPr/>
        </p:nvSpPr>
        <p:spPr>
          <a:xfrm>
            <a:off x="7759692" y="1427578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2º MAIOR  VALOR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C2DE13F-FC29-8388-2DDA-A7E86211D9D3}"/>
              </a:ext>
            </a:extLst>
          </p:cNvPr>
          <p:cNvSpPr/>
          <p:nvPr/>
        </p:nvSpPr>
        <p:spPr>
          <a:xfrm>
            <a:off x="909832" y="3077069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2A16638-B482-FC1E-EAD0-75B96C947F88}"/>
              </a:ext>
            </a:extLst>
          </p:cNvPr>
          <p:cNvCxnSpPr/>
          <p:nvPr/>
        </p:nvCxnSpPr>
        <p:spPr>
          <a:xfrm>
            <a:off x="442490" y="2571750"/>
            <a:ext cx="4382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76;p13">
            <a:extLst>
              <a:ext uri="{FF2B5EF4-FFF2-40B4-BE49-F238E27FC236}">
                <a16:creationId xmlns:a16="http://schemas.microsoft.com/office/drawing/2014/main" id="{C428117B-89B8-3BC9-3409-9746722E2B6E}"/>
              </a:ext>
            </a:extLst>
          </p:cNvPr>
          <p:cNvSpPr txBox="1">
            <a:spLocks/>
          </p:cNvSpPr>
          <p:nvPr/>
        </p:nvSpPr>
        <p:spPr>
          <a:xfrm>
            <a:off x="4622722" y="2321144"/>
            <a:ext cx="467067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NOTA&gt;=9,0; “ÓTIMO”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SE(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NOTA&gt;=8,0; “BOM”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FALSO))</a:t>
            </a:r>
          </a:p>
        </p:txBody>
      </p:sp>
      <p:sp>
        <p:nvSpPr>
          <p:cNvPr id="45" name="Google Shape;76;p13">
            <a:extLst>
              <a:ext uri="{FF2B5EF4-FFF2-40B4-BE49-F238E27FC236}">
                <a16:creationId xmlns:a16="http://schemas.microsoft.com/office/drawing/2014/main" id="{2D54F634-5A67-DB56-DCF1-5AD72D732155}"/>
              </a:ext>
            </a:extLst>
          </p:cNvPr>
          <p:cNvSpPr txBox="1">
            <a:spLocks/>
          </p:cNvSpPr>
          <p:nvPr/>
        </p:nvSpPr>
        <p:spPr>
          <a:xfrm>
            <a:off x="7571889" y="2591735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3º MAIOR VALOR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51C9ACEA-D118-FB95-20BE-A4D352A4BEED}"/>
              </a:ext>
            </a:extLst>
          </p:cNvPr>
          <p:cNvCxnSpPr/>
          <p:nvPr/>
        </p:nvCxnSpPr>
        <p:spPr>
          <a:xfrm>
            <a:off x="442490" y="3279598"/>
            <a:ext cx="4382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5EFEDCB2-E9FC-BA8B-6E26-973BCDA310B0}"/>
              </a:ext>
            </a:extLst>
          </p:cNvPr>
          <p:cNvSpPr/>
          <p:nvPr/>
        </p:nvSpPr>
        <p:spPr>
          <a:xfrm>
            <a:off x="904110" y="3770497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Google Shape;76;p13">
            <a:extLst>
              <a:ext uri="{FF2B5EF4-FFF2-40B4-BE49-F238E27FC236}">
                <a16:creationId xmlns:a16="http://schemas.microsoft.com/office/drawing/2014/main" id="{68A102DF-094C-E015-A67C-B86353DD7DC3}"/>
              </a:ext>
            </a:extLst>
          </p:cNvPr>
          <p:cNvSpPr txBox="1">
            <a:spLocks/>
          </p:cNvSpPr>
          <p:nvPr/>
        </p:nvSpPr>
        <p:spPr>
          <a:xfrm>
            <a:off x="4676643" y="3229910"/>
            <a:ext cx="44673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NOTA&gt;=9,0; “ÓTIMO”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SE(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NOTA&gt;=8,0; “BOM”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SE 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NOTA&gt;=7,0; “REGULAR”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FALSO)))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E7808865-5BE4-1566-2BA2-DDBFFC42CEAD}"/>
              </a:ext>
            </a:extLst>
          </p:cNvPr>
          <p:cNvSpPr/>
          <p:nvPr/>
        </p:nvSpPr>
        <p:spPr>
          <a:xfrm>
            <a:off x="6692387" y="2595842"/>
            <a:ext cx="1257178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3F462F61-5ACD-B330-45D3-7F6A10127999}"/>
              </a:ext>
            </a:extLst>
          </p:cNvPr>
          <p:cNvSpPr/>
          <p:nvPr/>
        </p:nvSpPr>
        <p:spPr>
          <a:xfrm>
            <a:off x="7807593" y="3457870"/>
            <a:ext cx="1257178" cy="44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Google Shape;76;p13">
            <a:extLst>
              <a:ext uri="{FF2B5EF4-FFF2-40B4-BE49-F238E27FC236}">
                <a16:creationId xmlns:a16="http://schemas.microsoft.com/office/drawing/2014/main" id="{C824685F-4E99-C846-3E25-F8AA36A50B32}"/>
              </a:ext>
            </a:extLst>
          </p:cNvPr>
          <p:cNvSpPr txBox="1">
            <a:spLocks/>
          </p:cNvSpPr>
          <p:nvPr/>
        </p:nvSpPr>
        <p:spPr>
          <a:xfrm>
            <a:off x="7415413" y="3858233"/>
            <a:ext cx="172858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MENOR VALOR “RESTO”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9F6756E0-9C7E-70D5-2610-CFD775C184FB}"/>
              </a:ext>
            </a:extLst>
          </p:cNvPr>
          <p:cNvCxnSpPr/>
          <p:nvPr/>
        </p:nvCxnSpPr>
        <p:spPr>
          <a:xfrm>
            <a:off x="493705" y="3911483"/>
            <a:ext cx="4382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6F452CC8-88F3-A53D-21D3-F365AD81FD12}"/>
              </a:ext>
            </a:extLst>
          </p:cNvPr>
          <p:cNvSpPr/>
          <p:nvPr/>
        </p:nvSpPr>
        <p:spPr>
          <a:xfrm>
            <a:off x="805262" y="4398741"/>
            <a:ext cx="3481330" cy="349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Google Shape;76;p13">
            <a:extLst>
              <a:ext uri="{FF2B5EF4-FFF2-40B4-BE49-F238E27FC236}">
                <a16:creationId xmlns:a16="http://schemas.microsoft.com/office/drawing/2014/main" id="{C0839724-64FA-A184-6113-96202780C568}"/>
              </a:ext>
            </a:extLst>
          </p:cNvPr>
          <p:cNvSpPr txBox="1">
            <a:spLocks/>
          </p:cNvSpPr>
          <p:nvPr/>
        </p:nvSpPr>
        <p:spPr>
          <a:xfrm>
            <a:off x="4350035" y="4397157"/>
            <a:ext cx="471473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 (NOTA&gt;=9,0; “ÓTIMO”; SE(NOTA&gt;=8,0; “BOM”; SE (NOTA&gt;=7,0; “REGULAR”; “RUIM”)))</a:t>
            </a:r>
          </a:p>
        </p:txBody>
      </p:sp>
    </p:spTree>
    <p:extLst>
      <p:ext uri="{BB962C8B-B14F-4D97-AF65-F5344CB8AC3E}">
        <p14:creationId xmlns:p14="http://schemas.microsoft.com/office/powerpoint/2010/main" val="29838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23" grpId="0" animBg="1"/>
      <p:bldP spid="24" grpId="0" animBg="1"/>
      <p:bldP spid="25" grpId="0"/>
      <p:bldP spid="26" grpId="0" animBg="1"/>
      <p:bldP spid="30" grpId="0"/>
      <p:bldP spid="31" grpId="0" animBg="1"/>
      <p:bldP spid="32" grpId="0"/>
      <p:bldP spid="33" grpId="0" animBg="1"/>
      <p:bldP spid="39" grpId="0"/>
      <p:bldP spid="45" grpId="0"/>
      <p:bldP spid="47" grpId="0" animBg="1"/>
      <p:bldP spid="48" grpId="0"/>
      <p:bldP spid="49" grpId="0" animBg="1"/>
      <p:bldP spid="50" grpId="0" animBg="1"/>
      <p:bldP spid="51" grpId="0"/>
      <p:bldP spid="55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9A7431FB-D2E9-43EA-3917-D6E6FBA2D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0F9B0593-5E82-68E9-545B-FA4C2673F52B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EA3F4ED8-3090-A63D-0D15-A5CA87B698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C8A19D4D-38D7-48F1-AEA3-BE9A63F3D26F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591D78D8-9642-054E-8E28-3511168A45D5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FUNÇÕES SOMASE E CONT.SE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2E29DF4B-DCD2-A745-8FF5-E05115667B4E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SIMPLES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CRITÉRIO)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65351A85-D662-7C4E-D5B4-14FDCFD960C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8E2D0503-3E25-6108-DD64-378E9123EF49}"/>
              </a:ext>
            </a:extLst>
          </p:cNvPr>
          <p:cNvSpPr txBox="1">
            <a:spLocks/>
          </p:cNvSpPr>
          <p:nvPr/>
        </p:nvSpPr>
        <p:spPr>
          <a:xfrm>
            <a:off x="424156" y="1320927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=SOMASE(INTERVALO; CRITÉRIOS; INTERVALO_SOMA])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D87125DE-924E-43DB-9FE0-06E457738CDC}"/>
              </a:ext>
            </a:extLst>
          </p:cNvPr>
          <p:cNvSpPr txBox="1">
            <a:spLocks/>
          </p:cNvSpPr>
          <p:nvPr/>
        </p:nvSpPr>
        <p:spPr>
          <a:xfrm>
            <a:off x="255132" y="2252662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DEE0B3A0-D277-7522-73C6-4BE687E92F66}"/>
              </a:ext>
            </a:extLst>
          </p:cNvPr>
          <p:cNvSpPr txBox="1">
            <a:spLocks/>
          </p:cNvSpPr>
          <p:nvPr/>
        </p:nvSpPr>
        <p:spPr>
          <a:xfrm>
            <a:off x="1648200" y="2252662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A872353C-7D2A-0CD6-87E3-D27658C0A34A}"/>
              </a:ext>
            </a:extLst>
          </p:cNvPr>
          <p:cNvSpPr txBox="1">
            <a:spLocks/>
          </p:cNvSpPr>
          <p:nvPr/>
        </p:nvSpPr>
        <p:spPr>
          <a:xfrm>
            <a:off x="2505295" y="2252662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A96130AE-A334-2682-B948-FB62E652CE9C}"/>
              </a:ext>
            </a:extLst>
          </p:cNvPr>
          <p:cNvSpPr txBox="1">
            <a:spLocks/>
          </p:cNvSpPr>
          <p:nvPr/>
        </p:nvSpPr>
        <p:spPr>
          <a:xfrm>
            <a:off x="255132" y="291312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BA7DF24A-FDB7-9C40-8BCA-CE6FF3E702A1}"/>
              </a:ext>
            </a:extLst>
          </p:cNvPr>
          <p:cNvSpPr txBox="1">
            <a:spLocks/>
          </p:cNvSpPr>
          <p:nvPr/>
        </p:nvSpPr>
        <p:spPr>
          <a:xfrm>
            <a:off x="1648200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FE08294F-CE71-4B8F-D013-A64424AC0892}"/>
              </a:ext>
            </a:extLst>
          </p:cNvPr>
          <p:cNvSpPr txBox="1">
            <a:spLocks/>
          </p:cNvSpPr>
          <p:nvPr/>
        </p:nvSpPr>
        <p:spPr>
          <a:xfrm>
            <a:off x="2505295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6C35746B-948A-6E64-B5BD-8010910BA601}"/>
              </a:ext>
            </a:extLst>
          </p:cNvPr>
          <p:cNvSpPr txBox="1">
            <a:spLocks/>
          </p:cNvSpPr>
          <p:nvPr/>
        </p:nvSpPr>
        <p:spPr>
          <a:xfrm>
            <a:off x="255132" y="3573588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7679A220-37DC-6FC6-E7D0-63A43188AE80}"/>
              </a:ext>
            </a:extLst>
          </p:cNvPr>
          <p:cNvSpPr txBox="1">
            <a:spLocks/>
          </p:cNvSpPr>
          <p:nvPr/>
        </p:nvSpPr>
        <p:spPr>
          <a:xfrm>
            <a:off x="1648200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056EAB1F-D0EF-107D-B776-8F9B2BDDF72D}"/>
              </a:ext>
            </a:extLst>
          </p:cNvPr>
          <p:cNvSpPr txBox="1">
            <a:spLocks/>
          </p:cNvSpPr>
          <p:nvPr/>
        </p:nvSpPr>
        <p:spPr>
          <a:xfrm>
            <a:off x="2505295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A450F6FD-877D-A990-D679-F39FBC4137E1}"/>
              </a:ext>
            </a:extLst>
          </p:cNvPr>
          <p:cNvSpPr txBox="1">
            <a:spLocks/>
          </p:cNvSpPr>
          <p:nvPr/>
        </p:nvSpPr>
        <p:spPr>
          <a:xfrm>
            <a:off x="255132" y="4252537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A32B3BFA-4862-97B4-E08F-0D393AF52596}"/>
              </a:ext>
            </a:extLst>
          </p:cNvPr>
          <p:cNvSpPr txBox="1">
            <a:spLocks/>
          </p:cNvSpPr>
          <p:nvPr/>
        </p:nvSpPr>
        <p:spPr>
          <a:xfrm>
            <a:off x="1648200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DA36391F-67B2-DED6-7A2B-E3367EF4FA56}"/>
              </a:ext>
            </a:extLst>
          </p:cNvPr>
          <p:cNvSpPr txBox="1">
            <a:spLocks/>
          </p:cNvSpPr>
          <p:nvPr/>
        </p:nvSpPr>
        <p:spPr>
          <a:xfrm>
            <a:off x="2505295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94ECEA2-3602-1237-33D6-66C4716A9C18}"/>
              </a:ext>
            </a:extLst>
          </p:cNvPr>
          <p:cNvCxnSpPr>
            <a:cxnSpLocks/>
          </p:cNvCxnSpPr>
          <p:nvPr/>
        </p:nvCxnSpPr>
        <p:spPr>
          <a:xfrm>
            <a:off x="136835" y="2798123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88A28834-79F4-3547-8866-37A99B5FE146}"/>
              </a:ext>
            </a:extLst>
          </p:cNvPr>
          <p:cNvCxnSpPr>
            <a:cxnSpLocks/>
          </p:cNvCxnSpPr>
          <p:nvPr/>
        </p:nvCxnSpPr>
        <p:spPr>
          <a:xfrm>
            <a:off x="1426763" y="2066805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0E6CB44-5CA8-9DB4-337E-D2B3D5A71E0D}"/>
              </a:ext>
            </a:extLst>
          </p:cNvPr>
          <p:cNvCxnSpPr>
            <a:cxnSpLocks/>
          </p:cNvCxnSpPr>
          <p:nvPr/>
        </p:nvCxnSpPr>
        <p:spPr>
          <a:xfrm>
            <a:off x="2505295" y="2139346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208DA849-099E-3CCA-FBB1-C76DDA187D72}"/>
              </a:ext>
            </a:extLst>
          </p:cNvPr>
          <p:cNvSpPr/>
          <p:nvPr/>
        </p:nvSpPr>
        <p:spPr>
          <a:xfrm>
            <a:off x="1542361" y="1320927"/>
            <a:ext cx="1355075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726DC6A-09A7-9A08-A064-A1FD6DFC438A}"/>
              </a:ext>
            </a:extLst>
          </p:cNvPr>
          <p:cNvSpPr/>
          <p:nvPr/>
        </p:nvSpPr>
        <p:spPr>
          <a:xfrm>
            <a:off x="2851396" y="1320927"/>
            <a:ext cx="1355075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Curva para Baixo 27">
            <a:extLst>
              <a:ext uri="{FF2B5EF4-FFF2-40B4-BE49-F238E27FC236}">
                <a16:creationId xmlns:a16="http://schemas.microsoft.com/office/drawing/2014/main" id="{E2A17E40-3748-2EC3-FD92-129E52C2C3C5}"/>
              </a:ext>
            </a:extLst>
          </p:cNvPr>
          <p:cNvSpPr/>
          <p:nvPr/>
        </p:nvSpPr>
        <p:spPr>
          <a:xfrm>
            <a:off x="2377714" y="1083618"/>
            <a:ext cx="762093" cy="23730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1A5DEC54-FE4A-8AB1-CCC4-ED606902360C}"/>
              </a:ext>
            </a:extLst>
          </p:cNvPr>
          <p:cNvSpPr txBox="1">
            <a:spLocks/>
          </p:cNvSpPr>
          <p:nvPr/>
        </p:nvSpPr>
        <p:spPr>
          <a:xfrm>
            <a:off x="4047656" y="1959102"/>
            <a:ext cx="491770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TOTAL DE KM REALIZADOS PELO GOL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DCC033D-5D51-2212-BC2A-DB74E0BD1CA3}"/>
              </a:ext>
            </a:extLst>
          </p:cNvPr>
          <p:cNvSpPr/>
          <p:nvPr/>
        </p:nvSpPr>
        <p:spPr>
          <a:xfrm>
            <a:off x="7340651" y="1946103"/>
            <a:ext cx="888949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D111FF9-43CD-CAAE-EA08-28D29F0DA185}"/>
              </a:ext>
            </a:extLst>
          </p:cNvPr>
          <p:cNvSpPr/>
          <p:nvPr/>
        </p:nvSpPr>
        <p:spPr>
          <a:xfrm>
            <a:off x="136835" y="2890837"/>
            <a:ext cx="11964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709D44ED-F644-7F04-1924-AD1DA7984949}"/>
              </a:ext>
            </a:extLst>
          </p:cNvPr>
          <p:cNvSpPr txBox="1">
            <a:spLocks/>
          </p:cNvSpPr>
          <p:nvPr/>
        </p:nvSpPr>
        <p:spPr>
          <a:xfrm>
            <a:off x="3960698" y="2633740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=SOMASE(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GOL:UNO; GOL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INTERVALO_SOMA])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F4564493-496A-92C7-842F-2C811000CB79}"/>
              </a:ext>
            </a:extLst>
          </p:cNvPr>
          <p:cNvSpPr/>
          <p:nvPr/>
        </p:nvSpPr>
        <p:spPr>
          <a:xfrm>
            <a:off x="4155057" y="1284464"/>
            <a:ext cx="2328498" cy="6715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21EFC91-CA28-12F5-B246-31C9DCE60B91}"/>
              </a:ext>
            </a:extLst>
          </p:cNvPr>
          <p:cNvSpPr/>
          <p:nvPr/>
        </p:nvSpPr>
        <p:spPr>
          <a:xfrm>
            <a:off x="4732625" y="2028949"/>
            <a:ext cx="1355075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37C3EF5-5129-23AE-1957-D2CCC2DD7AC3}"/>
              </a:ext>
            </a:extLst>
          </p:cNvPr>
          <p:cNvSpPr/>
          <p:nvPr/>
        </p:nvSpPr>
        <p:spPr>
          <a:xfrm>
            <a:off x="1557765" y="2856472"/>
            <a:ext cx="8540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400CC994-E762-DE9B-3264-91903BC8A000}"/>
              </a:ext>
            </a:extLst>
          </p:cNvPr>
          <p:cNvSpPr txBox="1">
            <a:spLocks/>
          </p:cNvSpPr>
          <p:nvPr/>
        </p:nvSpPr>
        <p:spPr>
          <a:xfrm>
            <a:off x="4017219" y="3308378"/>
            <a:ext cx="48716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=SOMASE(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GOL:UNO; GOL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3.000:1.000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])</a:t>
            </a:r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AC024A2C-C445-8C73-4F74-9094E74F83DB}"/>
              </a:ext>
            </a:extLst>
          </p:cNvPr>
          <p:cNvSpPr txBox="1">
            <a:spLocks/>
          </p:cNvSpPr>
          <p:nvPr/>
        </p:nvSpPr>
        <p:spPr>
          <a:xfrm>
            <a:off x="4047656" y="4059882"/>
            <a:ext cx="282686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u="sng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 GOL FEZ 3.000 KM</a:t>
            </a:r>
          </a:p>
        </p:txBody>
      </p:sp>
    </p:spTree>
    <p:extLst>
      <p:ext uri="{BB962C8B-B14F-4D97-AF65-F5344CB8AC3E}">
        <p14:creationId xmlns:p14="http://schemas.microsoft.com/office/powerpoint/2010/main" val="10494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5070A83-199F-58B8-A7AB-654DBD87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FFE1C83C-306B-7814-0A73-9B1B33D11EF9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0DCE0152-0EE7-5239-283B-DD8390391D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0A28D638-B2A2-EBE7-45C8-B5CE89C42E96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ADA1E6D4-BB04-313D-10B6-FCA44D284953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FUNÇÕES SOMASE E CONT.SE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23DB42B1-C310-61C8-FAC7-CE8C29A548A4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SIMPLES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CRITÉRIO)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FEEEDB6C-AD1B-6B27-F515-99E2AF6123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8AF1A14C-4C43-9A4B-6ADF-584DF59651F4}"/>
              </a:ext>
            </a:extLst>
          </p:cNvPr>
          <p:cNvSpPr txBox="1">
            <a:spLocks/>
          </p:cNvSpPr>
          <p:nvPr/>
        </p:nvSpPr>
        <p:spPr>
          <a:xfrm>
            <a:off x="424156" y="1320927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=CONT.SE(INTERVALO; CRITÉRIOS)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DFE189C4-5940-FA1A-52EA-B57B05834D9D}"/>
              </a:ext>
            </a:extLst>
          </p:cNvPr>
          <p:cNvSpPr txBox="1">
            <a:spLocks/>
          </p:cNvSpPr>
          <p:nvPr/>
        </p:nvSpPr>
        <p:spPr>
          <a:xfrm>
            <a:off x="255132" y="2252662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365C5283-7DAA-4A8D-81D0-98F546EFE217}"/>
              </a:ext>
            </a:extLst>
          </p:cNvPr>
          <p:cNvSpPr txBox="1">
            <a:spLocks/>
          </p:cNvSpPr>
          <p:nvPr/>
        </p:nvSpPr>
        <p:spPr>
          <a:xfrm>
            <a:off x="1648200" y="2252662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BABDE96D-7440-BDCE-7741-2BA378B5BB52}"/>
              </a:ext>
            </a:extLst>
          </p:cNvPr>
          <p:cNvSpPr txBox="1">
            <a:spLocks/>
          </p:cNvSpPr>
          <p:nvPr/>
        </p:nvSpPr>
        <p:spPr>
          <a:xfrm>
            <a:off x="2505295" y="2252662"/>
            <a:ext cx="160185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8C817DC1-1A1C-114B-FD2A-EFBF49D647F1}"/>
              </a:ext>
            </a:extLst>
          </p:cNvPr>
          <p:cNvSpPr txBox="1">
            <a:spLocks/>
          </p:cNvSpPr>
          <p:nvPr/>
        </p:nvSpPr>
        <p:spPr>
          <a:xfrm>
            <a:off x="255132" y="291312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3B429138-7234-4EE7-A4A9-A250534D4E89}"/>
              </a:ext>
            </a:extLst>
          </p:cNvPr>
          <p:cNvSpPr txBox="1">
            <a:spLocks/>
          </p:cNvSpPr>
          <p:nvPr/>
        </p:nvSpPr>
        <p:spPr>
          <a:xfrm>
            <a:off x="1648200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330FC6A8-C428-4752-C231-57A571C8FB41}"/>
              </a:ext>
            </a:extLst>
          </p:cNvPr>
          <p:cNvSpPr txBox="1">
            <a:spLocks/>
          </p:cNvSpPr>
          <p:nvPr/>
        </p:nvSpPr>
        <p:spPr>
          <a:xfrm>
            <a:off x="2505295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DB48BE75-8916-2056-CBB7-48856AB6370E}"/>
              </a:ext>
            </a:extLst>
          </p:cNvPr>
          <p:cNvSpPr txBox="1">
            <a:spLocks/>
          </p:cNvSpPr>
          <p:nvPr/>
        </p:nvSpPr>
        <p:spPr>
          <a:xfrm>
            <a:off x="255132" y="3573588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D69550DA-17DF-471D-A668-592A79AE9E59}"/>
              </a:ext>
            </a:extLst>
          </p:cNvPr>
          <p:cNvSpPr txBox="1">
            <a:spLocks/>
          </p:cNvSpPr>
          <p:nvPr/>
        </p:nvSpPr>
        <p:spPr>
          <a:xfrm>
            <a:off x="1648200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EF1C9713-D398-C261-CD2E-7A6F18D3957C}"/>
              </a:ext>
            </a:extLst>
          </p:cNvPr>
          <p:cNvSpPr txBox="1">
            <a:spLocks/>
          </p:cNvSpPr>
          <p:nvPr/>
        </p:nvSpPr>
        <p:spPr>
          <a:xfrm>
            <a:off x="2505295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FD484D8C-DDDC-A08A-3618-EEE4D5C4648B}"/>
              </a:ext>
            </a:extLst>
          </p:cNvPr>
          <p:cNvSpPr txBox="1">
            <a:spLocks/>
          </p:cNvSpPr>
          <p:nvPr/>
        </p:nvSpPr>
        <p:spPr>
          <a:xfrm>
            <a:off x="255132" y="4252537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8633D412-3A3B-99B3-129E-3D2E47172E94}"/>
              </a:ext>
            </a:extLst>
          </p:cNvPr>
          <p:cNvSpPr txBox="1">
            <a:spLocks/>
          </p:cNvSpPr>
          <p:nvPr/>
        </p:nvSpPr>
        <p:spPr>
          <a:xfrm>
            <a:off x="1648200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39AB4F27-6F64-B243-F5D9-FA56B77FA0A7}"/>
              </a:ext>
            </a:extLst>
          </p:cNvPr>
          <p:cNvSpPr txBox="1">
            <a:spLocks/>
          </p:cNvSpPr>
          <p:nvPr/>
        </p:nvSpPr>
        <p:spPr>
          <a:xfrm>
            <a:off x="2505295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7C5B7ED-1446-9FB3-5C24-0932E2B20E92}"/>
              </a:ext>
            </a:extLst>
          </p:cNvPr>
          <p:cNvCxnSpPr>
            <a:cxnSpLocks/>
          </p:cNvCxnSpPr>
          <p:nvPr/>
        </p:nvCxnSpPr>
        <p:spPr>
          <a:xfrm>
            <a:off x="136835" y="2798123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A784530-7DDF-D84B-2A06-C6759E53B59A}"/>
              </a:ext>
            </a:extLst>
          </p:cNvPr>
          <p:cNvCxnSpPr>
            <a:cxnSpLocks/>
          </p:cNvCxnSpPr>
          <p:nvPr/>
        </p:nvCxnSpPr>
        <p:spPr>
          <a:xfrm>
            <a:off x="1426763" y="2066805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B053D4C-D9D8-8C6E-728B-7EA80808CCB0}"/>
              </a:ext>
            </a:extLst>
          </p:cNvPr>
          <p:cNvCxnSpPr>
            <a:cxnSpLocks/>
          </p:cNvCxnSpPr>
          <p:nvPr/>
        </p:nvCxnSpPr>
        <p:spPr>
          <a:xfrm>
            <a:off x="2505295" y="2139346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548F6820-26B5-8AC8-47A7-56D02CD00B48}"/>
              </a:ext>
            </a:extLst>
          </p:cNvPr>
          <p:cNvSpPr/>
          <p:nvPr/>
        </p:nvSpPr>
        <p:spPr>
          <a:xfrm>
            <a:off x="1542361" y="1320927"/>
            <a:ext cx="1355075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8011903-D795-6D6F-B133-A0CA4AD4648A}"/>
              </a:ext>
            </a:extLst>
          </p:cNvPr>
          <p:cNvSpPr/>
          <p:nvPr/>
        </p:nvSpPr>
        <p:spPr>
          <a:xfrm>
            <a:off x="2851396" y="1320927"/>
            <a:ext cx="1355075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Curva para Baixo 27">
            <a:extLst>
              <a:ext uri="{FF2B5EF4-FFF2-40B4-BE49-F238E27FC236}">
                <a16:creationId xmlns:a16="http://schemas.microsoft.com/office/drawing/2014/main" id="{A2F45864-7D60-33DD-894D-DC1E39504E4A}"/>
              </a:ext>
            </a:extLst>
          </p:cNvPr>
          <p:cNvSpPr/>
          <p:nvPr/>
        </p:nvSpPr>
        <p:spPr>
          <a:xfrm>
            <a:off x="2377714" y="1083618"/>
            <a:ext cx="762093" cy="23730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5E74AE96-AE2E-8978-C7C5-4A2391CD91BD}"/>
              </a:ext>
            </a:extLst>
          </p:cNvPr>
          <p:cNvSpPr txBox="1">
            <a:spLocks/>
          </p:cNvSpPr>
          <p:nvPr/>
        </p:nvSpPr>
        <p:spPr>
          <a:xfrm>
            <a:off x="4047656" y="1959102"/>
            <a:ext cx="491770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QUANTAS VIAGENS REALIZADOS PELO GOL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B1E3D36-5C16-DE14-AE6A-CE289BF42B9C}"/>
              </a:ext>
            </a:extLst>
          </p:cNvPr>
          <p:cNvSpPr/>
          <p:nvPr/>
        </p:nvSpPr>
        <p:spPr>
          <a:xfrm>
            <a:off x="7910319" y="1959102"/>
            <a:ext cx="1002607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4371E45-8931-B84C-3B10-CE6B2D7B7024}"/>
              </a:ext>
            </a:extLst>
          </p:cNvPr>
          <p:cNvSpPr/>
          <p:nvPr/>
        </p:nvSpPr>
        <p:spPr>
          <a:xfrm>
            <a:off x="136835" y="2890837"/>
            <a:ext cx="11964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06BAEB2D-4957-3943-D6ED-0F3736934922}"/>
              </a:ext>
            </a:extLst>
          </p:cNvPr>
          <p:cNvSpPr txBox="1">
            <a:spLocks/>
          </p:cNvSpPr>
          <p:nvPr/>
        </p:nvSpPr>
        <p:spPr>
          <a:xfrm>
            <a:off x="3960698" y="2633740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=CONT.SE(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CRITÉRIOS)</a:t>
            </a:r>
          </a:p>
        </p:txBody>
      </p: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C367E2BB-8807-DF6E-9154-24BFBC5948FB}"/>
              </a:ext>
            </a:extLst>
          </p:cNvPr>
          <p:cNvSpPr txBox="1">
            <a:spLocks/>
          </p:cNvSpPr>
          <p:nvPr/>
        </p:nvSpPr>
        <p:spPr>
          <a:xfrm>
            <a:off x="4017219" y="3254500"/>
            <a:ext cx="487164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=CONT.SE(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81C92560-70C0-C620-794F-1FAB0C780A3D}"/>
              </a:ext>
            </a:extLst>
          </p:cNvPr>
          <p:cNvSpPr txBox="1">
            <a:spLocks/>
          </p:cNvSpPr>
          <p:nvPr/>
        </p:nvSpPr>
        <p:spPr>
          <a:xfrm>
            <a:off x="4047656" y="4059882"/>
            <a:ext cx="282686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u="sng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 GOL FEZ 1 VIAGEM</a:t>
            </a:r>
          </a:p>
        </p:txBody>
      </p:sp>
    </p:spTree>
    <p:extLst>
      <p:ext uri="{BB962C8B-B14F-4D97-AF65-F5344CB8AC3E}">
        <p14:creationId xmlns:p14="http://schemas.microsoft.com/office/powerpoint/2010/main" val="7833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E3A40CD5-67E1-E994-3E1F-214C91154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9A56F794-AB4A-D7A2-C739-44C1E5E845BC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E36BD1A5-4B6F-8D28-1C5B-C825E854A7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89D72CD7-8E98-CAEF-859B-FCF48ACE5D57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A6929FF0-02A0-15D3-2537-794E50B49271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FUNÇÕES SOMASE E CONT.SE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A9161E63-8688-E1FD-1D7F-E8D51D0A38CC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COMPOSTO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+1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CRITÉRIO)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4B4FCA82-A567-0440-0739-CAE9FBF6F56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ACD89217-62B8-A5F0-C6D5-9708F08D3583}"/>
              </a:ext>
            </a:extLst>
          </p:cNvPr>
          <p:cNvSpPr txBox="1">
            <a:spLocks/>
          </p:cNvSpPr>
          <p:nvPr/>
        </p:nvSpPr>
        <p:spPr>
          <a:xfrm>
            <a:off x="325005" y="1145608"/>
            <a:ext cx="881899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=SOMASES(INTERVALO_SOMA; INTERVALO_CRITÉRIOS1; CRITÉRIOS1; INTERVALO_CRITÉRIOS2; CRITÉRIOS2; ...)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03BB6D88-7331-C62C-A41F-C474874B3EB2}"/>
              </a:ext>
            </a:extLst>
          </p:cNvPr>
          <p:cNvSpPr txBox="1">
            <a:spLocks/>
          </p:cNvSpPr>
          <p:nvPr/>
        </p:nvSpPr>
        <p:spPr>
          <a:xfrm>
            <a:off x="255132" y="2252662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C5DAD80D-F9F9-9FC4-9E2A-B0272948EEA2}"/>
              </a:ext>
            </a:extLst>
          </p:cNvPr>
          <p:cNvSpPr txBox="1">
            <a:spLocks/>
          </p:cNvSpPr>
          <p:nvPr/>
        </p:nvSpPr>
        <p:spPr>
          <a:xfrm>
            <a:off x="1648200" y="2252662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6588628B-71EA-61A3-2A8D-6AFE44AB78DF}"/>
              </a:ext>
            </a:extLst>
          </p:cNvPr>
          <p:cNvSpPr txBox="1">
            <a:spLocks/>
          </p:cNvSpPr>
          <p:nvPr/>
        </p:nvSpPr>
        <p:spPr>
          <a:xfrm>
            <a:off x="2505295" y="2252662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99A9D1F3-E668-6982-09C7-67109355E63E}"/>
              </a:ext>
            </a:extLst>
          </p:cNvPr>
          <p:cNvSpPr txBox="1">
            <a:spLocks/>
          </p:cNvSpPr>
          <p:nvPr/>
        </p:nvSpPr>
        <p:spPr>
          <a:xfrm>
            <a:off x="255132" y="291312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8CAF8B35-7B7C-D8B4-ADCA-1317EBEF1B0A}"/>
              </a:ext>
            </a:extLst>
          </p:cNvPr>
          <p:cNvSpPr txBox="1">
            <a:spLocks/>
          </p:cNvSpPr>
          <p:nvPr/>
        </p:nvSpPr>
        <p:spPr>
          <a:xfrm>
            <a:off x="1648200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76D13F7D-6171-05D4-A905-8C78447B8A02}"/>
              </a:ext>
            </a:extLst>
          </p:cNvPr>
          <p:cNvSpPr txBox="1">
            <a:spLocks/>
          </p:cNvSpPr>
          <p:nvPr/>
        </p:nvSpPr>
        <p:spPr>
          <a:xfrm>
            <a:off x="2505295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BD8CDD5D-B8FD-2D32-6A39-9D237F2AD8AE}"/>
              </a:ext>
            </a:extLst>
          </p:cNvPr>
          <p:cNvSpPr txBox="1">
            <a:spLocks/>
          </p:cNvSpPr>
          <p:nvPr/>
        </p:nvSpPr>
        <p:spPr>
          <a:xfrm>
            <a:off x="255132" y="3573588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DDC8E301-8019-FB19-CA12-E76736B99FD1}"/>
              </a:ext>
            </a:extLst>
          </p:cNvPr>
          <p:cNvSpPr txBox="1">
            <a:spLocks/>
          </p:cNvSpPr>
          <p:nvPr/>
        </p:nvSpPr>
        <p:spPr>
          <a:xfrm>
            <a:off x="1648200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9BEE206E-9834-696F-5761-F15377F722DB}"/>
              </a:ext>
            </a:extLst>
          </p:cNvPr>
          <p:cNvSpPr txBox="1">
            <a:spLocks/>
          </p:cNvSpPr>
          <p:nvPr/>
        </p:nvSpPr>
        <p:spPr>
          <a:xfrm>
            <a:off x="2505295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B5E39DAB-EA54-05C4-499F-5D20AF09A1C4}"/>
              </a:ext>
            </a:extLst>
          </p:cNvPr>
          <p:cNvSpPr txBox="1">
            <a:spLocks/>
          </p:cNvSpPr>
          <p:nvPr/>
        </p:nvSpPr>
        <p:spPr>
          <a:xfrm>
            <a:off x="255132" y="4252537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08539812-8733-1600-FFAC-8B684D1E05D4}"/>
              </a:ext>
            </a:extLst>
          </p:cNvPr>
          <p:cNvSpPr txBox="1">
            <a:spLocks/>
          </p:cNvSpPr>
          <p:nvPr/>
        </p:nvSpPr>
        <p:spPr>
          <a:xfrm>
            <a:off x="1648200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3BEF664D-20A5-4596-0096-A8C69389FF79}"/>
              </a:ext>
            </a:extLst>
          </p:cNvPr>
          <p:cNvSpPr txBox="1">
            <a:spLocks/>
          </p:cNvSpPr>
          <p:nvPr/>
        </p:nvSpPr>
        <p:spPr>
          <a:xfrm>
            <a:off x="2505295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22EA4D1-C757-B73E-DF40-5C6E1EBC1381}"/>
              </a:ext>
            </a:extLst>
          </p:cNvPr>
          <p:cNvCxnSpPr>
            <a:cxnSpLocks/>
          </p:cNvCxnSpPr>
          <p:nvPr/>
        </p:nvCxnSpPr>
        <p:spPr>
          <a:xfrm>
            <a:off x="136835" y="2798123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01DC5F6-7DAC-C2A8-D807-4514BE1CB7BF}"/>
              </a:ext>
            </a:extLst>
          </p:cNvPr>
          <p:cNvCxnSpPr>
            <a:cxnSpLocks/>
          </p:cNvCxnSpPr>
          <p:nvPr/>
        </p:nvCxnSpPr>
        <p:spPr>
          <a:xfrm>
            <a:off x="1426763" y="2066805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8CCA9A1E-3CDF-C4D0-2DB3-49A5C1C2B339}"/>
              </a:ext>
            </a:extLst>
          </p:cNvPr>
          <p:cNvCxnSpPr>
            <a:cxnSpLocks/>
          </p:cNvCxnSpPr>
          <p:nvPr/>
        </p:nvCxnSpPr>
        <p:spPr>
          <a:xfrm>
            <a:off x="2505295" y="2139346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6275E9EA-7CCA-E4B3-E28C-65C14892193D}"/>
              </a:ext>
            </a:extLst>
          </p:cNvPr>
          <p:cNvSpPr/>
          <p:nvPr/>
        </p:nvSpPr>
        <p:spPr>
          <a:xfrm>
            <a:off x="1576591" y="971337"/>
            <a:ext cx="2284957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6F7CF4B0-1EF8-88E6-49C6-E38F8D1F5347}"/>
              </a:ext>
            </a:extLst>
          </p:cNvPr>
          <p:cNvSpPr txBox="1">
            <a:spLocks/>
          </p:cNvSpPr>
          <p:nvPr/>
        </p:nvSpPr>
        <p:spPr>
          <a:xfrm>
            <a:off x="4047654" y="1715697"/>
            <a:ext cx="491770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TOTAL DE KM REALIZADOS PELO GOL PELO MOTORISTA JOÃO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49E060B-0193-9FBA-509C-28E703BEEAE4}"/>
              </a:ext>
            </a:extLst>
          </p:cNvPr>
          <p:cNvSpPr/>
          <p:nvPr/>
        </p:nvSpPr>
        <p:spPr>
          <a:xfrm>
            <a:off x="136835" y="2890837"/>
            <a:ext cx="11964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4C27E307-759B-B66F-A271-26E561B582A8}"/>
              </a:ext>
            </a:extLst>
          </p:cNvPr>
          <p:cNvSpPr txBox="1">
            <a:spLocks/>
          </p:cNvSpPr>
          <p:nvPr/>
        </p:nvSpPr>
        <p:spPr>
          <a:xfrm>
            <a:off x="3938263" y="2237493"/>
            <a:ext cx="5205737" cy="7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=SOMASES(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3.000:1.000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INTERVALO_CRITÉRIOS1; CRITÉRIOS1; INTERVALO_CRITÉRIOS2; CRITÉRIOS2; ...)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AEE0851-7B59-1C4F-4006-9D6A957BF625}"/>
              </a:ext>
            </a:extLst>
          </p:cNvPr>
          <p:cNvSpPr/>
          <p:nvPr/>
        </p:nvSpPr>
        <p:spPr>
          <a:xfrm>
            <a:off x="5126183" y="1573982"/>
            <a:ext cx="460427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5D96AE4-7BED-7C6B-E6DD-E8CF271DD118}"/>
              </a:ext>
            </a:extLst>
          </p:cNvPr>
          <p:cNvSpPr/>
          <p:nvPr/>
        </p:nvSpPr>
        <p:spPr>
          <a:xfrm>
            <a:off x="1557765" y="2856472"/>
            <a:ext cx="8540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581A779F-F1FA-FCD0-4CA5-013275E670EA}"/>
              </a:ext>
            </a:extLst>
          </p:cNvPr>
          <p:cNvSpPr txBox="1">
            <a:spLocks/>
          </p:cNvSpPr>
          <p:nvPr/>
        </p:nvSpPr>
        <p:spPr>
          <a:xfrm>
            <a:off x="4006680" y="4091333"/>
            <a:ext cx="385936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u="sng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 JOÃO FEZ 0 KM COM O GOL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169D37D-397C-D0FB-049F-E022311E87B3}"/>
              </a:ext>
            </a:extLst>
          </p:cNvPr>
          <p:cNvSpPr/>
          <p:nvPr/>
        </p:nvSpPr>
        <p:spPr>
          <a:xfrm>
            <a:off x="3670639" y="981225"/>
            <a:ext cx="2763213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52CA8AD-3F70-77CC-A119-187F4BE565E9}"/>
              </a:ext>
            </a:extLst>
          </p:cNvPr>
          <p:cNvSpPr/>
          <p:nvPr/>
        </p:nvSpPr>
        <p:spPr>
          <a:xfrm>
            <a:off x="7416395" y="1587085"/>
            <a:ext cx="681001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A189BB1F-5AA5-19C8-A290-0E889DBD1FF6}"/>
              </a:ext>
            </a:extLst>
          </p:cNvPr>
          <p:cNvSpPr/>
          <p:nvPr/>
        </p:nvSpPr>
        <p:spPr>
          <a:xfrm>
            <a:off x="6334701" y="992062"/>
            <a:ext cx="1531344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C917A86D-8B36-30E2-9120-763D98373CD1}"/>
              </a:ext>
            </a:extLst>
          </p:cNvPr>
          <p:cNvSpPr/>
          <p:nvPr/>
        </p:nvSpPr>
        <p:spPr>
          <a:xfrm>
            <a:off x="5953654" y="733079"/>
            <a:ext cx="762093" cy="23730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Google Shape;76;p13">
            <a:extLst>
              <a:ext uri="{FF2B5EF4-FFF2-40B4-BE49-F238E27FC236}">
                <a16:creationId xmlns:a16="http://schemas.microsoft.com/office/drawing/2014/main" id="{8FAEC472-7AC2-4ACD-D7CF-92C003209DBF}"/>
              </a:ext>
            </a:extLst>
          </p:cNvPr>
          <p:cNvSpPr txBox="1">
            <a:spLocks/>
          </p:cNvSpPr>
          <p:nvPr/>
        </p:nvSpPr>
        <p:spPr>
          <a:xfrm>
            <a:off x="3938263" y="2679427"/>
            <a:ext cx="5068902" cy="107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=SOMASES(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3.000:1.000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INTERVALO_CRITÉRIOS2; CRITÉRIOS2; ...)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0AF8057-6B1A-0859-6BBE-46CD5FA46C7A}"/>
              </a:ext>
            </a:extLst>
          </p:cNvPr>
          <p:cNvSpPr/>
          <p:nvPr/>
        </p:nvSpPr>
        <p:spPr>
          <a:xfrm>
            <a:off x="311956" y="1257166"/>
            <a:ext cx="2763213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962DA79-7EDD-F7E2-5766-7A8CAC8F8D7D}"/>
              </a:ext>
            </a:extLst>
          </p:cNvPr>
          <p:cNvSpPr/>
          <p:nvPr/>
        </p:nvSpPr>
        <p:spPr>
          <a:xfrm>
            <a:off x="2992090" y="1255819"/>
            <a:ext cx="1531344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Curva para Cima 35">
            <a:extLst>
              <a:ext uri="{FF2B5EF4-FFF2-40B4-BE49-F238E27FC236}">
                <a16:creationId xmlns:a16="http://schemas.microsoft.com/office/drawing/2014/main" id="{579DE788-D27F-882E-7DD4-59250FEFDDF0}"/>
              </a:ext>
            </a:extLst>
          </p:cNvPr>
          <p:cNvSpPr/>
          <p:nvPr/>
        </p:nvSpPr>
        <p:spPr>
          <a:xfrm>
            <a:off x="2544057" y="1818749"/>
            <a:ext cx="790882" cy="20616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BD92724E-7373-6CAC-484E-22ECF9F36A77}"/>
              </a:ext>
            </a:extLst>
          </p:cNvPr>
          <p:cNvSpPr/>
          <p:nvPr/>
        </p:nvSpPr>
        <p:spPr>
          <a:xfrm>
            <a:off x="5508360" y="1905706"/>
            <a:ext cx="681000" cy="5044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CA6A5F92-6358-AE96-6C5F-3E6E7362C4C1}"/>
              </a:ext>
            </a:extLst>
          </p:cNvPr>
          <p:cNvSpPr/>
          <p:nvPr/>
        </p:nvSpPr>
        <p:spPr>
          <a:xfrm>
            <a:off x="2666824" y="2876557"/>
            <a:ext cx="8540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Google Shape;76;p13">
            <a:extLst>
              <a:ext uri="{FF2B5EF4-FFF2-40B4-BE49-F238E27FC236}">
                <a16:creationId xmlns:a16="http://schemas.microsoft.com/office/drawing/2014/main" id="{8CB4C518-DBB9-58BC-A25F-9560F03A1FF7}"/>
              </a:ext>
            </a:extLst>
          </p:cNvPr>
          <p:cNvSpPr txBox="1">
            <a:spLocks/>
          </p:cNvSpPr>
          <p:nvPr/>
        </p:nvSpPr>
        <p:spPr>
          <a:xfrm>
            <a:off x="4006680" y="3229338"/>
            <a:ext cx="5068902" cy="107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=SOMASES(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3.000:1.000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CAROL:PAULO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87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 animBg="1"/>
      <p:bldP spid="29" grpId="0"/>
      <p:bldP spid="31" grpId="0" animBg="1"/>
      <p:bldP spid="32" grpId="0"/>
      <p:bldP spid="38" grpId="0" animBg="1"/>
      <p:bldP spid="39" grpId="0" animBg="1"/>
      <p:bldP spid="41" grpId="0"/>
      <p:bldP spid="2" grpId="0" animBg="1"/>
      <p:bldP spid="22" grpId="0" animBg="1"/>
      <p:bldP spid="23" grpId="0" animBg="1"/>
      <p:bldP spid="25" grpId="0" animBg="1"/>
      <p:bldP spid="33" grpId="0"/>
      <p:bldP spid="34" grpId="0" animBg="1"/>
      <p:bldP spid="35" grpId="0" animBg="1"/>
      <p:bldP spid="36" grpId="0" animBg="1"/>
      <p:bldP spid="42" grpId="0" animBg="1"/>
      <p:bldP spid="43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C6A26CD1-143E-CA68-81F1-7AD35848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67486863-0C38-8B3E-D475-F163BD83E9B1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7CBAFE1F-5AF0-F966-9B49-F37A822A1F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8635993F-854F-7429-73F9-C69B02E80E1E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4ED4D687-F989-0DBC-5681-A2CB4651180C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FUNÇÕES SOMASE E CONT.SE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5F59FC86-DCB8-FC57-C720-CE49FEC4633F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COMPOSTO (</a:t>
            </a:r>
            <a:r>
              <a:rPr lang="pt-BR" sz="20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+1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CRITÉRIO)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EC0BC841-B543-2B2B-21EF-8D5FA0A6A59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37F347F7-4144-58A5-FAF3-4F1FEE3D724F}"/>
              </a:ext>
            </a:extLst>
          </p:cNvPr>
          <p:cNvSpPr txBox="1">
            <a:spLocks/>
          </p:cNvSpPr>
          <p:nvPr/>
        </p:nvSpPr>
        <p:spPr>
          <a:xfrm>
            <a:off x="325005" y="1145608"/>
            <a:ext cx="881899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=CONT.SES(INTERVALO_CRITÉRIOS1; CRITÉRIOS1; INTERVALO_CRITÉRIOS2; CRITÉRIOS2; ....)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B2D0496D-493B-85DA-23B5-24F7B43F0457}"/>
              </a:ext>
            </a:extLst>
          </p:cNvPr>
          <p:cNvSpPr txBox="1">
            <a:spLocks/>
          </p:cNvSpPr>
          <p:nvPr/>
        </p:nvSpPr>
        <p:spPr>
          <a:xfrm>
            <a:off x="255132" y="2252662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DB2D7860-A2DF-74B1-A99C-7DAC67E21684}"/>
              </a:ext>
            </a:extLst>
          </p:cNvPr>
          <p:cNvSpPr txBox="1">
            <a:spLocks/>
          </p:cNvSpPr>
          <p:nvPr/>
        </p:nvSpPr>
        <p:spPr>
          <a:xfrm>
            <a:off x="1648200" y="2252662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16A34CE9-04B5-E1DF-89F8-D9F18F722738}"/>
              </a:ext>
            </a:extLst>
          </p:cNvPr>
          <p:cNvSpPr txBox="1">
            <a:spLocks/>
          </p:cNvSpPr>
          <p:nvPr/>
        </p:nvSpPr>
        <p:spPr>
          <a:xfrm>
            <a:off x="2505295" y="2252662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4DE483DD-F29F-ACC0-3D9F-239F44FD417E}"/>
              </a:ext>
            </a:extLst>
          </p:cNvPr>
          <p:cNvSpPr txBox="1">
            <a:spLocks/>
          </p:cNvSpPr>
          <p:nvPr/>
        </p:nvSpPr>
        <p:spPr>
          <a:xfrm>
            <a:off x="255132" y="291312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394F8AC6-2CC1-1B12-A6D7-7C0BF68BA1BC}"/>
              </a:ext>
            </a:extLst>
          </p:cNvPr>
          <p:cNvSpPr txBox="1">
            <a:spLocks/>
          </p:cNvSpPr>
          <p:nvPr/>
        </p:nvSpPr>
        <p:spPr>
          <a:xfrm>
            <a:off x="1648200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F5DD7F0F-CD75-E638-C817-0DFC5B08B061}"/>
              </a:ext>
            </a:extLst>
          </p:cNvPr>
          <p:cNvSpPr txBox="1">
            <a:spLocks/>
          </p:cNvSpPr>
          <p:nvPr/>
        </p:nvSpPr>
        <p:spPr>
          <a:xfrm>
            <a:off x="2505295" y="291312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83A2A8B5-A6C8-FFDA-171B-50CFEBA75D38}"/>
              </a:ext>
            </a:extLst>
          </p:cNvPr>
          <p:cNvSpPr txBox="1">
            <a:spLocks/>
          </p:cNvSpPr>
          <p:nvPr/>
        </p:nvSpPr>
        <p:spPr>
          <a:xfrm>
            <a:off x="255132" y="3573588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BB93C9C7-7A86-6A18-E830-3217BA0D727D}"/>
              </a:ext>
            </a:extLst>
          </p:cNvPr>
          <p:cNvSpPr txBox="1">
            <a:spLocks/>
          </p:cNvSpPr>
          <p:nvPr/>
        </p:nvSpPr>
        <p:spPr>
          <a:xfrm>
            <a:off x="1648200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CE2448EF-138F-A68A-2146-C9D02C164984}"/>
              </a:ext>
            </a:extLst>
          </p:cNvPr>
          <p:cNvSpPr txBox="1">
            <a:spLocks/>
          </p:cNvSpPr>
          <p:nvPr/>
        </p:nvSpPr>
        <p:spPr>
          <a:xfrm>
            <a:off x="2505295" y="357358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5699E484-573F-11A0-06D1-EB8D2CCED939}"/>
              </a:ext>
            </a:extLst>
          </p:cNvPr>
          <p:cNvSpPr txBox="1">
            <a:spLocks/>
          </p:cNvSpPr>
          <p:nvPr/>
        </p:nvSpPr>
        <p:spPr>
          <a:xfrm>
            <a:off x="255132" y="4252537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8EB9A149-CE25-EB40-EBEE-EDBABC97C290}"/>
              </a:ext>
            </a:extLst>
          </p:cNvPr>
          <p:cNvSpPr txBox="1">
            <a:spLocks/>
          </p:cNvSpPr>
          <p:nvPr/>
        </p:nvSpPr>
        <p:spPr>
          <a:xfrm>
            <a:off x="1648200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1E8CED56-0350-0469-328F-7243C0CF8A8C}"/>
              </a:ext>
            </a:extLst>
          </p:cNvPr>
          <p:cNvSpPr txBox="1">
            <a:spLocks/>
          </p:cNvSpPr>
          <p:nvPr/>
        </p:nvSpPr>
        <p:spPr>
          <a:xfrm>
            <a:off x="2505295" y="425253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C083F67-A3AE-7DA5-A1E3-5CFA257035C6}"/>
              </a:ext>
            </a:extLst>
          </p:cNvPr>
          <p:cNvCxnSpPr>
            <a:cxnSpLocks/>
          </p:cNvCxnSpPr>
          <p:nvPr/>
        </p:nvCxnSpPr>
        <p:spPr>
          <a:xfrm>
            <a:off x="136835" y="2798123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5C30184-AA88-3ED3-61D8-2DD107641B60}"/>
              </a:ext>
            </a:extLst>
          </p:cNvPr>
          <p:cNvCxnSpPr>
            <a:cxnSpLocks/>
          </p:cNvCxnSpPr>
          <p:nvPr/>
        </p:nvCxnSpPr>
        <p:spPr>
          <a:xfrm>
            <a:off x="1426763" y="2066805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F06393D-6848-739E-F39C-B122EAD8F585}"/>
              </a:ext>
            </a:extLst>
          </p:cNvPr>
          <p:cNvCxnSpPr>
            <a:cxnSpLocks/>
          </p:cNvCxnSpPr>
          <p:nvPr/>
        </p:nvCxnSpPr>
        <p:spPr>
          <a:xfrm>
            <a:off x="2505295" y="2139346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99EFB885-CAB1-C6E7-5F45-D7074A055798}"/>
              </a:ext>
            </a:extLst>
          </p:cNvPr>
          <p:cNvSpPr txBox="1">
            <a:spLocks/>
          </p:cNvSpPr>
          <p:nvPr/>
        </p:nvSpPr>
        <p:spPr>
          <a:xfrm>
            <a:off x="4047654" y="1715697"/>
            <a:ext cx="491770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TOTAL DE VIAGENS REALIZADOS PELO GOL PELO MOTORISTA CAROL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7913C4-90B8-EBC2-5504-A1027DF511CB}"/>
              </a:ext>
            </a:extLst>
          </p:cNvPr>
          <p:cNvSpPr/>
          <p:nvPr/>
        </p:nvSpPr>
        <p:spPr>
          <a:xfrm>
            <a:off x="136835" y="2890837"/>
            <a:ext cx="11964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E1196CDF-2ACE-8595-6865-F98BE09A1C15}"/>
              </a:ext>
            </a:extLst>
          </p:cNvPr>
          <p:cNvSpPr txBox="1">
            <a:spLocks/>
          </p:cNvSpPr>
          <p:nvPr/>
        </p:nvSpPr>
        <p:spPr>
          <a:xfrm>
            <a:off x="3938263" y="2237493"/>
            <a:ext cx="5205737" cy="7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=CONT.SES(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INTERVALO_CRITÉRIOS2; CRITÉRIOS2; ....)</a:t>
            </a:r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0FB2E6CC-E8F9-F463-7ABB-253E23FC9759}"/>
              </a:ext>
            </a:extLst>
          </p:cNvPr>
          <p:cNvSpPr txBox="1">
            <a:spLocks/>
          </p:cNvSpPr>
          <p:nvPr/>
        </p:nvSpPr>
        <p:spPr>
          <a:xfrm>
            <a:off x="4047654" y="3581955"/>
            <a:ext cx="385936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u="sng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CAROL FEZ 1 VIAGEM COM O GOL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B6AA496-5018-1C3A-DB9A-F73339B53233}"/>
              </a:ext>
            </a:extLst>
          </p:cNvPr>
          <p:cNvSpPr/>
          <p:nvPr/>
        </p:nvSpPr>
        <p:spPr>
          <a:xfrm>
            <a:off x="8033177" y="1598801"/>
            <a:ext cx="681001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EFDF2BE-DE8E-49F2-F036-9A0A770FE39D}"/>
              </a:ext>
            </a:extLst>
          </p:cNvPr>
          <p:cNvSpPr/>
          <p:nvPr/>
        </p:nvSpPr>
        <p:spPr>
          <a:xfrm>
            <a:off x="1648199" y="1023403"/>
            <a:ext cx="2626339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Curva para Baixo 24">
            <a:extLst>
              <a:ext uri="{FF2B5EF4-FFF2-40B4-BE49-F238E27FC236}">
                <a16:creationId xmlns:a16="http://schemas.microsoft.com/office/drawing/2014/main" id="{8777D6BC-7267-67F9-247E-3F1B1FD23991}"/>
              </a:ext>
            </a:extLst>
          </p:cNvPr>
          <p:cNvSpPr/>
          <p:nvPr/>
        </p:nvSpPr>
        <p:spPr>
          <a:xfrm>
            <a:off x="3864945" y="843528"/>
            <a:ext cx="762093" cy="23730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E2BC6E0D-9CA7-0B53-7ADA-0428BBEF8886}"/>
              </a:ext>
            </a:extLst>
          </p:cNvPr>
          <p:cNvSpPr/>
          <p:nvPr/>
        </p:nvSpPr>
        <p:spPr>
          <a:xfrm>
            <a:off x="2666824" y="2876557"/>
            <a:ext cx="8540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A4CF087-29B7-04D6-825E-235C24A4141B}"/>
              </a:ext>
            </a:extLst>
          </p:cNvPr>
          <p:cNvSpPr/>
          <p:nvPr/>
        </p:nvSpPr>
        <p:spPr>
          <a:xfrm>
            <a:off x="4169617" y="1032378"/>
            <a:ext cx="1515088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2C3F68F-E8E7-A67C-A56E-722307C359A7}"/>
              </a:ext>
            </a:extLst>
          </p:cNvPr>
          <p:cNvSpPr/>
          <p:nvPr/>
        </p:nvSpPr>
        <p:spPr>
          <a:xfrm>
            <a:off x="5662340" y="1032378"/>
            <a:ext cx="2626339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45B34F1-7CCE-8378-16D7-1697B4084781}"/>
              </a:ext>
            </a:extLst>
          </p:cNvPr>
          <p:cNvSpPr/>
          <p:nvPr/>
        </p:nvSpPr>
        <p:spPr>
          <a:xfrm>
            <a:off x="325005" y="1296859"/>
            <a:ext cx="1515088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DA859E7D-52E3-214B-67E4-1511C5F4FD0B}"/>
              </a:ext>
            </a:extLst>
          </p:cNvPr>
          <p:cNvSpPr/>
          <p:nvPr/>
        </p:nvSpPr>
        <p:spPr>
          <a:xfrm>
            <a:off x="5871948" y="1850369"/>
            <a:ext cx="1106456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2627BBDE-FFA4-951B-E574-BC3ACF9494BD}"/>
              </a:ext>
            </a:extLst>
          </p:cNvPr>
          <p:cNvSpPr txBox="1">
            <a:spLocks/>
          </p:cNvSpPr>
          <p:nvPr/>
        </p:nvSpPr>
        <p:spPr>
          <a:xfrm>
            <a:off x="3938263" y="2920960"/>
            <a:ext cx="5205737" cy="7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=CONT.SES(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GOL:UNO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CAROL:PAULO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447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1" grpId="0"/>
      <p:bldP spid="22" grpId="0" animBg="1"/>
      <p:bldP spid="23" grpId="0" animBg="1"/>
      <p:bldP spid="25" grpId="0" animBg="1"/>
      <p:bldP spid="43" grpId="0" animBg="1"/>
      <p:bldP spid="27" grpId="0" animBg="1"/>
      <p:bldP spid="28" grpId="0" animBg="1"/>
      <p:bldP spid="30" grpId="0" animBg="1"/>
      <p:bldP spid="37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D105C06-748D-7F8F-63B0-1E617B906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C5168878-CDC7-5A04-F53A-5B016D399F87}"/>
              </a:ext>
            </a:extLst>
          </p:cNvPr>
          <p:cNvSpPr/>
          <p:nvPr/>
        </p:nvSpPr>
        <p:spPr>
          <a:xfrm>
            <a:off x="-20105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68B11F30-A9ED-B201-0F1E-893C542A7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39E2B71E-E150-D949-639C-A705672A1F50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3B5AEE9F-8F65-2DFD-24CD-D5CA132E1E45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PROCV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401C3782-891F-523B-A283-B0ADD6A68925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PROCV (PROCURAR NA VERTICAL)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A79B4536-DB2D-3FB0-214A-8601527B57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CBF8C24B-F6B3-FAB6-D14A-1A7010842510}"/>
              </a:ext>
            </a:extLst>
          </p:cNvPr>
          <p:cNvSpPr txBox="1">
            <a:spLocks/>
          </p:cNvSpPr>
          <p:nvPr/>
        </p:nvSpPr>
        <p:spPr>
          <a:xfrm>
            <a:off x="272577" y="1233820"/>
            <a:ext cx="692143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=PROCV(</a:t>
            </a:r>
            <a:r>
              <a:rPr lang="pt-BR" sz="17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VALOR_PROC;MATRIZ_TABELA;N°_ÍNDICE_COLUNA;TIPO_CORRESPONDÊNCIA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F1B7EE90-734D-DBD1-00E4-17274F12AA08}"/>
              </a:ext>
            </a:extLst>
          </p:cNvPr>
          <p:cNvSpPr txBox="1">
            <a:spLocks/>
          </p:cNvSpPr>
          <p:nvPr/>
        </p:nvSpPr>
        <p:spPr>
          <a:xfrm>
            <a:off x="2451820" y="228787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B98A5E02-F406-9BBF-6212-7CC1CFC98C8F}"/>
              </a:ext>
            </a:extLst>
          </p:cNvPr>
          <p:cNvSpPr txBox="1">
            <a:spLocks/>
          </p:cNvSpPr>
          <p:nvPr/>
        </p:nvSpPr>
        <p:spPr>
          <a:xfrm>
            <a:off x="3844888" y="228787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04908EB1-BB11-80C5-85ED-71C10796929B}"/>
              </a:ext>
            </a:extLst>
          </p:cNvPr>
          <p:cNvSpPr txBox="1">
            <a:spLocks/>
          </p:cNvSpPr>
          <p:nvPr/>
        </p:nvSpPr>
        <p:spPr>
          <a:xfrm>
            <a:off x="4701983" y="2287875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781F7279-5664-DBBF-2968-6C1C7E7DB530}"/>
              </a:ext>
            </a:extLst>
          </p:cNvPr>
          <p:cNvSpPr txBox="1">
            <a:spLocks/>
          </p:cNvSpPr>
          <p:nvPr/>
        </p:nvSpPr>
        <p:spPr>
          <a:xfrm>
            <a:off x="2451820" y="2948338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C3459CE3-2521-757B-93DD-0442E7F15F40}"/>
              </a:ext>
            </a:extLst>
          </p:cNvPr>
          <p:cNvSpPr txBox="1">
            <a:spLocks/>
          </p:cNvSpPr>
          <p:nvPr/>
        </p:nvSpPr>
        <p:spPr>
          <a:xfrm>
            <a:off x="3844888" y="294833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E4E3681D-3472-E771-BFF0-84A8DB8DCB0D}"/>
              </a:ext>
            </a:extLst>
          </p:cNvPr>
          <p:cNvSpPr txBox="1">
            <a:spLocks/>
          </p:cNvSpPr>
          <p:nvPr/>
        </p:nvSpPr>
        <p:spPr>
          <a:xfrm>
            <a:off x="4701983" y="294833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15CC9C82-A639-31A0-798B-101FED89C01C}"/>
              </a:ext>
            </a:extLst>
          </p:cNvPr>
          <p:cNvSpPr txBox="1">
            <a:spLocks/>
          </p:cNvSpPr>
          <p:nvPr/>
        </p:nvSpPr>
        <p:spPr>
          <a:xfrm>
            <a:off x="2451820" y="3608801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B5EDB2A4-F403-1A5D-7220-C7B873629278}"/>
              </a:ext>
            </a:extLst>
          </p:cNvPr>
          <p:cNvSpPr txBox="1">
            <a:spLocks/>
          </p:cNvSpPr>
          <p:nvPr/>
        </p:nvSpPr>
        <p:spPr>
          <a:xfrm>
            <a:off x="3844888" y="3608801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0C5F9381-1076-628E-5144-A6B318181A7D}"/>
              </a:ext>
            </a:extLst>
          </p:cNvPr>
          <p:cNvSpPr txBox="1">
            <a:spLocks/>
          </p:cNvSpPr>
          <p:nvPr/>
        </p:nvSpPr>
        <p:spPr>
          <a:xfrm>
            <a:off x="4701983" y="3608801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280D0A25-6E30-0FC8-BDBA-6F2CBA1B3577}"/>
              </a:ext>
            </a:extLst>
          </p:cNvPr>
          <p:cNvSpPr txBox="1">
            <a:spLocks/>
          </p:cNvSpPr>
          <p:nvPr/>
        </p:nvSpPr>
        <p:spPr>
          <a:xfrm>
            <a:off x="2451820" y="4287750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0C6063F0-27B4-6727-C22E-543E6E0BF066}"/>
              </a:ext>
            </a:extLst>
          </p:cNvPr>
          <p:cNvSpPr txBox="1">
            <a:spLocks/>
          </p:cNvSpPr>
          <p:nvPr/>
        </p:nvSpPr>
        <p:spPr>
          <a:xfrm>
            <a:off x="3844888" y="428775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34937CC5-3575-4123-2D96-3B7E13A229B6}"/>
              </a:ext>
            </a:extLst>
          </p:cNvPr>
          <p:cNvSpPr txBox="1">
            <a:spLocks/>
          </p:cNvSpPr>
          <p:nvPr/>
        </p:nvSpPr>
        <p:spPr>
          <a:xfrm>
            <a:off x="4701983" y="428775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A0E2FFD-CA6B-A4CE-9534-C82D634B07F6}"/>
              </a:ext>
            </a:extLst>
          </p:cNvPr>
          <p:cNvCxnSpPr>
            <a:cxnSpLocks/>
          </p:cNvCxnSpPr>
          <p:nvPr/>
        </p:nvCxnSpPr>
        <p:spPr>
          <a:xfrm>
            <a:off x="2333523" y="2833336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8F7FAC2-1555-5761-5AE7-7C0C33F13453}"/>
              </a:ext>
            </a:extLst>
          </p:cNvPr>
          <p:cNvCxnSpPr>
            <a:cxnSpLocks/>
          </p:cNvCxnSpPr>
          <p:nvPr/>
        </p:nvCxnSpPr>
        <p:spPr>
          <a:xfrm>
            <a:off x="3623451" y="2102018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849083D-01E6-5311-E542-2DEB856DDE83}"/>
              </a:ext>
            </a:extLst>
          </p:cNvPr>
          <p:cNvCxnSpPr>
            <a:cxnSpLocks/>
          </p:cNvCxnSpPr>
          <p:nvPr/>
        </p:nvCxnSpPr>
        <p:spPr>
          <a:xfrm>
            <a:off x="4701983" y="2174559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05466F1-A968-5DC6-60B5-46DFEF83D021}"/>
              </a:ext>
            </a:extLst>
          </p:cNvPr>
          <p:cNvCxnSpPr/>
          <p:nvPr/>
        </p:nvCxnSpPr>
        <p:spPr>
          <a:xfrm>
            <a:off x="2824649" y="2071000"/>
            <a:ext cx="425251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76;p13">
            <a:extLst>
              <a:ext uri="{FF2B5EF4-FFF2-40B4-BE49-F238E27FC236}">
                <a16:creationId xmlns:a16="http://schemas.microsoft.com/office/drawing/2014/main" id="{D6593238-0C45-6A80-9C6B-5A9806E4D99D}"/>
              </a:ext>
            </a:extLst>
          </p:cNvPr>
          <p:cNvSpPr txBox="1">
            <a:spLocks/>
          </p:cNvSpPr>
          <p:nvPr/>
        </p:nvSpPr>
        <p:spPr>
          <a:xfrm>
            <a:off x="909462" y="1478868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PROCURADO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6BF95276-D267-1F40-A732-1A59AEB1001E}"/>
              </a:ext>
            </a:extLst>
          </p:cNvPr>
          <p:cNvSpPr txBox="1">
            <a:spLocks/>
          </p:cNvSpPr>
          <p:nvPr/>
        </p:nvSpPr>
        <p:spPr>
          <a:xfrm>
            <a:off x="6747697" y="1469216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VALORES PESQUISA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F854AAC-0AC2-482C-AA90-3D493ACA42D6}"/>
              </a:ext>
            </a:extLst>
          </p:cNvPr>
          <p:cNvCxnSpPr/>
          <p:nvPr/>
        </p:nvCxnSpPr>
        <p:spPr>
          <a:xfrm>
            <a:off x="6444867" y="2948338"/>
            <a:ext cx="0" cy="1447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76;p13">
            <a:extLst>
              <a:ext uri="{FF2B5EF4-FFF2-40B4-BE49-F238E27FC236}">
                <a16:creationId xmlns:a16="http://schemas.microsoft.com/office/drawing/2014/main" id="{16CB093A-B4C9-1326-167D-D40A3FD0EC3E}"/>
              </a:ext>
            </a:extLst>
          </p:cNvPr>
          <p:cNvSpPr txBox="1">
            <a:spLocks/>
          </p:cNvSpPr>
          <p:nvPr/>
        </p:nvSpPr>
        <p:spPr>
          <a:xfrm>
            <a:off x="6376593" y="3200473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PESQUISA POR COLUNAS (VERTICAL)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C16240D-8A01-C8E4-8579-1D0FC63C3BC7}"/>
              </a:ext>
            </a:extLst>
          </p:cNvPr>
          <p:cNvSpPr/>
          <p:nvPr/>
        </p:nvSpPr>
        <p:spPr>
          <a:xfrm>
            <a:off x="2880628" y="2172398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2E4D20E-C449-DB0F-712B-1E07B7253C0D}"/>
              </a:ext>
            </a:extLst>
          </p:cNvPr>
          <p:cNvSpPr/>
          <p:nvPr/>
        </p:nvSpPr>
        <p:spPr>
          <a:xfrm>
            <a:off x="4048123" y="2142084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CA93620-F568-24E8-575F-6CAAF59376DB}"/>
              </a:ext>
            </a:extLst>
          </p:cNvPr>
          <p:cNvSpPr/>
          <p:nvPr/>
        </p:nvSpPr>
        <p:spPr>
          <a:xfrm>
            <a:off x="5225620" y="2161057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14E6704B-3A3F-6247-BA6E-4305C0B3FF0B}"/>
              </a:ext>
            </a:extLst>
          </p:cNvPr>
          <p:cNvSpPr txBox="1">
            <a:spLocks/>
          </p:cNvSpPr>
          <p:nvPr/>
        </p:nvSpPr>
        <p:spPr>
          <a:xfrm>
            <a:off x="-116132" y="2706559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514439FB-90C0-BDDC-AA23-817859CCA460}"/>
              </a:ext>
            </a:extLst>
          </p:cNvPr>
          <p:cNvSpPr txBox="1">
            <a:spLocks/>
          </p:cNvSpPr>
          <p:nvPr/>
        </p:nvSpPr>
        <p:spPr>
          <a:xfrm>
            <a:off x="1379535" y="2682041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EXATO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A6CD3D8-D96B-3B20-0904-5C6C285E392F}"/>
              </a:ext>
            </a:extLst>
          </p:cNvPr>
          <p:cNvCxnSpPr>
            <a:cxnSpLocks/>
          </p:cNvCxnSpPr>
          <p:nvPr/>
        </p:nvCxnSpPr>
        <p:spPr>
          <a:xfrm>
            <a:off x="692134" y="3025932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898F4BA6-1341-7095-7DD4-5AB3F9444972}"/>
              </a:ext>
            </a:extLst>
          </p:cNvPr>
          <p:cNvSpPr txBox="1">
            <a:spLocks/>
          </p:cNvSpPr>
          <p:nvPr/>
        </p:nvSpPr>
        <p:spPr>
          <a:xfrm>
            <a:off x="-149863" y="3373690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DE3ABE54-BC57-FCAF-B8C3-B19A8EF0FA48}"/>
              </a:ext>
            </a:extLst>
          </p:cNvPr>
          <p:cNvSpPr txBox="1">
            <a:spLocks/>
          </p:cNvSpPr>
          <p:nvPr/>
        </p:nvSpPr>
        <p:spPr>
          <a:xfrm>
            <a:off x="1345804" y="3349172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APROX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3442A933-5E16-44A6-72DC-880407159141}"/>
              </a:ext>
            </a:extLst>
          </p:cNvPr>
          <p:cNvCxnSpPr>
            <a:cxnSpLocks/>
          </p:cNvCxnSpPr>
          <p:nvPr/>
        </p:nvCxnSpPr>
        <p:spPr>
          <a:xfrm>
            <a:off x="658403" y="3693063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7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30" grpId="0"/>
      <p:bldP spid="31" grpId="0" animBg="1"/>
      <p:bldP spid="32" grpId="0" animBg="1"/>
      <p:bldP spid="34" grpId="0" animBg="1"/>
      <p:bldP spid="35" grpId="0"/>
      <p:bldP spid="36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3C8EAB6-F4E3-A6AD-F3D3-6E0EFF341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552A7E23-DDE6-FB8D-0CE6-7D267EC906FB}"/>
              </a:ext>
            </a:extLst>
          </p:cNvPr>
          <p:cNvSpPr/>
          <p:nvPr/>
        </p:nvSpPr>
        <p:spPr>
          <a:xfrm>
            <a:off x="-20105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5FABE491-B37C-4D1B-A467-0D4892D552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9BA74798-803E-0C52-9BC6-5C2FD46D1C93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27BF7F64-5394-A85D-1B69-F07DD53785D1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PROCV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28DCBC41-9A71-FB58-DBC3-3C89610C7066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PROCV (PROCURAR NA VERTICAL)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4C559080-E3A0-7A27-D181-DEEB9D4DD9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180A514E-AF58-01A6-8B61-48D6A2767B20}"/>
              </a:ext>
            </a:extLst>
          </p:cNvPr>
          <p:cNvSpPr txBox="1">
            <a:spLocks/>
          </p:cNvSpPr>
          <p:nvPr/>
        </p:nvSpPr>
        <p:spPr>
          <a:xfrm>
            <a:off x="277473" y="1124936"/>
            <a:ext cx="692143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=PROCV(</a:t>
            </a:r>
            <a:r>
              <a:rPr lang="pt-BR" sz="17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VALOR_PROC;MATRIZ_TABELA;N°_ÍNDICE_COLUNA;TIPO_CORRESPONDÊNCIA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FC26124E-6BB1-0A42-233F-9AA796E2A851}"/>
              </a:ext>
            </a:extLst>
          </p:cNvPr>
          <p:cNvSpPr txBox="1">
            <a:spLocks/>
          </p:cNvSpPr>
          <p:nvPr/>
        </p:nvSpPr>
        <p:spPr>
          <a:xfrm>
            <a:off x="327785" y="236286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F1579EFE-619F-2870-D200-B08CF6CFAFEB}"/>
              </a:ext>
            </a:extLst>
          </p:cNvPr>
          <p:cNvSpPr txBox="1">
            <a:spLocks/>
          </p:cNvSpPr>
          <p:nvPr/>
        </p:nvSpPr>
        <p:spPr>
          <a:xfrm>
            <a:off x="1720853" y="236286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43B2AB24-171E-523F-B256-70104364509B}"/>
              </a:ext>
            </a:extLst>
          </p:cNvPr>
          <p:cNvSpPr txBox="1">
            <a:spLocks/>
          </p:cNvSpPr>
          <p:nvPr/>
        </p:nvSpPr>
        <p:spPr>
          <a:xfrm>
            <a:off x="2577948" y="2362865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1DB0FE37-651D-2BB0-615E-FFE7D5A9CCC7}"/>
              </a:ext>
            </a:extLst>
          </p:cNvPr>
          <p:cNvSpPr txBox="1">
            <a:spLocks/>
          </p:cNvSpPr>
          <p:nvPr/>
        </p:nvSpPr>
        <p:spPr>
          <a:xfrm>
            <a:off x="327785" y="3023328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9ADF3998-3333-588B-978D-6D538F01863A}"/>
              </a:ext>
            </a:extLst>
          </p:cNvPr>
          <p:cNvSpPr txBox="1">
            <a:spLocks/>
          </p:cNvSpPr>
          <p:nvPr/>
        </p:nvSpPr>
        <p:spPr>
          <a:xfrm>
            <a:off x="1720853" y="302332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C16D6D7E-A57B-85C0-33C2-5EDD90611B21}"/>
              </a:ext>
            </a:extLst>
          </p:cNvPr>
          <p:cNvSpPr txBox="1">
            <a:spLocks/>
          </p:cNvSpPr>
          <p:nvPr/>
        </p:nvSpPr>
        <p:spPr>
          <a:xfrm>
            <a:off x="2577948" y="3023328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407281E1-C697-15A7-2B24-F62CC14A282A}"/>
              </a:ext>
            </a:extLst>
          </p:cNvPr>
          <p:cNvSpPr txBox="1">
            <a:spLocks/>
          </p:cNvSpPr>
          <p:nvPr/>
        </p:nvSpPr>
        <p:spPr>
          <a:xfrm>
            <a:off x="327785" y="3683791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5A0BE763-ED80-B977-BF57-8941D7278D0A}"/>
              </a:ext>
            </a:extLst>
          </p:cNvPr>
          <p:cNvSpPr txBox="1">
            <a:spLocks/>
          </p:cNvSpPr>
          <p:nvPr/>
        </p:nvSpPr>
        <p:spPr>
          <a:xfrm>
            <a:off x="1720853" y="3683791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4D0DAF48-E8D1-2D8E-4570-FBCE29ED8E2B}"/>
              </a:ext>
            </a:extLst>
          </p:cNvPr>
          <p:cNvSpPr txBox="1">
            <a:spLocks/>
          </p:cNvSpPr>
          <p:nvPr/>
        </p:nvSpPr>
        <p:spPr>
          <a:xfrm>
            <a:off x="2577948" y="3683791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EEAFF01C-0FD8-44AD-FA04-3DC8782E1877}"/>
              </a:ext>
            </a:extLst>
          </p:cNvPr>
          <p:cNvSpPr txBox="1">
            <a:spLocks/>
          </p:cNvSpPr>
          <p:nvPr/>
        </p:nvSpPr>
        <p:spPr>
          <a:xfrm>
            <a:off x="327785" y="4362740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69FC5962-226B-D1D8-13D0-65FD0A6611B8}"/>
              </a:ext>
            </a:extLst>
          </p:cNvPr>
          <p:cNvSpPr txBox="1">
            <a:spLocks/>
          </p:cNvSpPr>
          <p:nvPr/>
        </p:nvSpPr>
        <p:spPr>
          <a:xfrm>
            <a:off x="1720853" y="436274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F3F5A72C-265F-D7BE-4F38-183C91D7593E}"/>
              </a:ext>
            </a:extLst>
          </p:cNvPr>
          <p:cNvSpPr txBox="1">
            <a:spLocks/>
          </p:cNvSpPr>
          <p:nvPr/>
        </p:nvSpPr>
        <p:spPr>
          <a:xfrm>
            <a:off x="2577948" y="436274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6BA86AD-F5C0-D25C-D1B3-6F178542B374}"/>
              </a:ext>
            </a:extLst>
          </p:cNvPr>
          <p:cNvCxnSpPr>
            <a:cxnSpLocks/>
          </p:cNvCxnSpPr>
          <p:nvPr/>
        </p:nvCxnSpPr>
        <p:spPr>
          <a:xfrm>
            <a:off x="209488" y="2908326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77AF61-CAA8-A3B8-0903-979A598D652C}"/>
              </a:ext>
            </a:extLst>
          </p:cNvPr>
          <p:cNvCxnSpPr>
            <a:cxnSpLocks/>
          </p:cNvCxnSpPr>
          <p:nvPr/>
        </p:nvCxnSpPr>
        <p:spPr>
          <a:xfrm>
            <a:off x="1499416" y="2177008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DD8F707-B911-53EB-8B41-1BD38CA73E93}"/>
              </a:ext>
            </a:extLst>
          </p:cNvPr>
          <p:cNvCxnSpPr>
            <a:cxnSpLocks/>
          </p:cNvCxnSpPr>
          <p:nvPr/>
        </p:nvCxnSpPr>
        <p:spPr>
          <a:xfrm>
            <a:off x="2577948" y="2249549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>
            <a:extLst>
              <a:ext uri="{FF2B5EF4-FFF2-40B4-BE49-F238E27FC236}">
                <a16:creationId xmlns:a16="http://schemas.microsoft.com/office/drawing/2014/main" id="{607E1E97-9886-6171-581C-E721769F4B64}"/>
              </a:ext>
            </a:extLst>
          </p:cNvPr>
          <p:cNvSpPr/>
          <p:nvPr/>
        </p:nvSpPr>
        <p:spPr>
          <a:xfrm>
            <a:off x="756593" y="2247388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C3C3304-1B60-4A93-7528-96E49F38AAB6}"/>
              </a:ext>
            </a:extLst>
          </p:cNvPr>
          <p:cNvSpPr/>
          <p:nvPr/>
        </p:nvSpPr>
        <p:spPr>
          <a:xfrm>
            <a:off x="1924088" y="2217074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228D679-9E3B-5AB0-4966-FADD5AE0AB85}"/>
              </a:ext>
            </a:extLst>
          </p:cNvPr>
          <p:cNvSpPr/>
          <p:nvPr/>
        </p:nvSpPr>
        <p:spPr>
          <a:xfrm>
            <a:off x="3101585" y="2236047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D194E209-D692-C16F-E72F-52967BC1D2BA}"/>
              </a:ext>
            </a:extLst>
          </p:cNvPr>
          <p:cNvSpPr txBox="1">
            <a:spLocks/>
          </p:cNvSpPr>
          <p:nvPr/>
        </p:nvSpPr>
        <p:spPr>
          <a:xfrm>
            <a:off x="4577986" y="1486372"/>
            <a:ext cx="351300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 DO CORSA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1B2694D-354B-7809-EE05-85F900F26CBA}"/>
              </a:ext>
            </a:extLst>
          </p:cNvPr>
          <p:cNvSpPr/>
          <p:nvPr/>
        </p:nvSpPr>
        <p:spPr>
          <a:xfrm>
            <a:off x="1430565" y="931836"/>
            <a:ext cx="1515088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8413A6-CEDD-2FEF-9201-F72EFEF512D4}"/>
              </a:ext>
            </a:extLst>
          </p:cNvPr>
          <p:cNvSpPr/>
          <p:nvPr/>
        </p:nvSpPr>
        <p:spPr>
          <a:xfrm>
            <a:off x="6027361" y="1511494"/>
            <a:ext cx="1515088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433905E-39F7-7E6C-0543-46DBD532907D}"/>
              </a:ext>
            </a:extLst>
          </p:cNvPr>
          <p:cNvSpPr/>
          <p:nvPr/>
        </p:nvSpPr>
        <p:spPr>
          <a:xfrm>
            <a:off x="221946" y="2955741"/>
            <a:ext cx="1196453" cy="207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242D515D-046E-66B8-FE85-7FA441FFEFAA}"/>
              </a:ext>
            </a:extLst>
          </p:cNvPr>
          <p:cNvCxnSpPr>
            <a:cxnSpLocks/>
          </p:cNvCxnSpPr>
          <p:nvPr/>
        </p:nvCxnSpPr>
        <p:spPr>
          <a:xfrm>
            <a:off x="1214797" y="1923288"/>
            <a:ext cx="22555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8C706065-EE08-72B7-B133-7BE27EDEA863}"/>
              </a:ext>
            </a:extLst>
          </p:cNvPr>
          <p:cNvSpPr txBox="1">
            <a:spLocks/>
          </p:cNvSpPr>
          <p:nvPr/>
        </p:nvSpPr>
        <p:spPr>
          <a:xfrm>
            <a:off x="-228990" y="1578506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PROCURADO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53773D0-C8F2-8933-A78F-10E2BF6C8F02}"/>
              </a:ext>
            </a:extLst>
          </p:cNvPr>
          <p:cNvSpPr/>
          <p:nvPr/>
        </p:nvSpPr>
        <p:spPr>
          <a:xfrm>
            <a:off x="110169" y="2339602"/>
            <a:ext cx="4010136" cy="27338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8785EE2-2742-B2AB-CD55-BC4286B8FD18}"/>
              </a:ext>
            </a:extLst>
          </p:cNvPr>
          <p:cNvSpPr/>
          <p:nvPr/>
        </p:nvSpPr>
        <p:spPr>
          <a:xfrm>
            <a:off x="2945651" y="976794"/>
            <a:ext cx="2149037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90B5D9B-05B2-B05E-2B3C-D31455E9FB58}"/>
              </a:ext>
            </a:extLst>
          </p:cNvPr>
          <p:cNvSpPr/>
          <p:nvPr/>
        </p:nvSpPr>
        <p:spPr>
          <a:xfrm>
            <a:off x="5023695" y="944089"/>
            <a:ext cx="2149037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8E6D52F-5DF9-5A0D-C9BB-A69CB45944F5}"/>
              </a:ext>
            </a:extLst>
          </p:cNvPr>
          <p:cNvSpPr/>
          <p:nvPr/>
        </p:nvSpPr>
        <p:spPr>
          <a:xfrm>
            <a:off x="2643035" y="2174026"/>
            <a:ext cx="1196453" cy="849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Google Shape;76;p13">
            <a:extLst>
              <a:ext uri="{FF2B5EF4-FFF2-40B4-BE49-F238E27FC236}">
                <a16:creationId xmlns:a16="http://schemas.microsoft.com/office/drawing/2014/main" id="{8EB22627-9F76-3128-C677-A7E587946855}"/>
              </a:ext>
            </a:extLst>
          </p:cNvPr>
          <p:cNvSpPr txBox="1">
            <a:spLocks/>
          </p:cNvSpPr>
          <p:nvPr/>
        </p:nvSpPr>
        <p:spPr>
          <a:xfrm>
            <a:off x="4402528" y="2120603"/>
            <a:ext cx="44968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=PROCV(</a:t>
            </a:r>
            <a:r>
              <a:rPr lang="pt-BR" sz="1500" dirty="0" err="1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  <a:r>
              <a:rPr lang="pt-BR" sz="15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;MATRIZ_TABELA;N°_ÍNDICE_COLUNA;TIPO_CORRESPONDÊNCIA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44" name="Google Shape;76;p13">
            <a:extLst>
              <a:ext uri="{FF2B5EF4-FFF2-40B4-BE49-F238E27FC236}">
                <a16:creationId xmlns:a16="http://schemas.microsoft.com/office/drawing/2014/main" id="{B6FF2FC8-1C6E-CF96-FE33-C54BD0D00C9F}"/>
              </a:ext>
            </a:extLst>
          </p:cNvPr>
          <p:cNvSpPr txBox="1">
            <a:spLocks/>
          </p:cNvSpPr>
          <p:nvPr/>
        </p:nvSpPr>
        <p:spPr>
          <a:xfrm>
            <a:off x="4369887" y="2766175"/>
            <a:ext cx="44968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=PROCV(</a:t>
            </a:r>
            <a:r>
              <a:rPr lang="pt-BR" sz="1500" dirty="0" err="1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  <a:r>
              <a:rPr lang="pt-BR" sz="15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 err="1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CARRO:CAROL</a:t>
            </a:r>
            <a:r>
              <a:rPr lang="pt-BR" sz="15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;N°_ÍNDICE_COLUNA;TIPO_CORRESPONDÊNCIA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45" name="Google Shape;76;p13">
            <a:extLst>
              <a:ext uri="{FF2B5EF4-FFF2-40B4-BE49-F238E27FC236}">
                <a16:creationId xmlns:a16="http://schemas.microsoft.com/office/drawing/2014/main" id="{7BAE3ACC-64FB-8608-1AD0-88EAD59451C0}"/>
              </a:ext>
            </a:extLst>
          </p:cNvPr>
          <p:cNvSpPr txBox="1">
            <a:spLocks/>
          </p:cNvSpPr>
          <p:nvPr/>
        </p:nvSpPr>
        <p:spPr>
          <a:xfrm>
            <a:off x="4429139" y="3404350"/>
            <a:ext cx="344806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=PROCV(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CARRO:CAROL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;TIPO_CORRESPONDÊNCIA)</a:t>
            </a:r>
          </a:p>
        </p:txBody>
      </p:sp>
      <p:sp>
        <p:nvSpPr>
          <p:cNvPr id="46" name="Google Shape;76;p13">
            <a:extLst>
              <a:ext uri="{FF2B5EF4-FFF2-40B4-BE49-F238E27FC236}">
                <a16:creationId xmlns:a16="http://schemas.microsoft.com/office/drawing/2014/main" id="{6895AA38-E25D-1411-ED7E-642DAEA0267E}"/>
              </a:ext>
            </a:extLst>
          </p:cNvPr>
          <p:cNvSpPr txBox="1">
            <a:spLocks/>
          </p:cNvSpPr>
          <p:nvPr/>
        </p:nvSpPr>
        <p:spPr>
          <a:xfrm>
            <a:off x="4442490" y="3987988"/>
            <a:ext cx="452286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=PROCV(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CARRO:CAROL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47" name="Google Shape;76;p13">
            <a:extLst>
              <a:ext uri="{FF2B5EF4-FFF2-40B4-BE49-F238E27FC236}">
                <a16:creationId xmlns:a16="http://schemas.microsoft.com/office/drawing/2014/main" id="{5F00E0B0-84D5-DE32-8EB0-D3FC56D70224}"/>
              </a:ext>
            </a:extLst>
          </p:cNvPr>
          <p:cNvSpPr txBox="1">
            <a:spLocks/>
          </p:cNvSpPr>
          <p:nvPr/>
        </p:nvSpPr>
        <p:spPr>
          <a:xfrm>
            <a:off x="4429139" y="4505325"/>
            <a:ext cx="452286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1B2F9487-D782-4724-A07E-1FDF1EF5282E}"/>
              </a:ext>
            </a:extLst>
          </p:cNvPr>
          <p:cNvSpPr/>
          <p:nvPr/>
        </p:nvSpPr>
        <p:spPr>
          <a:xfrm>
            <a:off x="242494" y="1329969"/>
            <a:ext cx="3033801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7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2" grpId="0"/>
      <p:bldP spid="23" grpId="0" animBg="1"/>
      <p:bldP spid="24" grpId="0" animBg="1"/>
      <p:bldP spid="28" grpId="0" animBg="1"/>
      <p:bldP spid="35" grpId="0"/>
      <p:bldP spid="38" grpId="0" animBg="1"/>
      <p:bldP spid="39" grpId="0" animBg="1"/>
      <p:bldP spid="40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ED9C57B-452B-2D24-6595-45EB0C018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C7C0C92E-98A6-CA68-5A9E-62164F4C4B9A}"/>
              </a:ext>
            </a:extLst>
          </p:cNvPr>
          <p:cNvSpPr/>
          <p:nvPr/>
        </p:nvSpPr>
        <p:spPr>
          <a:xfrm>
            <a:off x="-20105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27797FB2-EC65-237C-B81A-B6ECBBC8EC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182247C9-69EE-5CFB-6C04-6051DB22A3FE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FABBDB9D-0DE1-CDB4-A919-C666A81913B1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PROCH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A045D833-B60F-1EBB-4ECC-7E5A9ABD0471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PROCH (PROCURAR NA HORIZONTAL)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D37DBD58-8139-AD3B-C904-E5EBB2184FB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E61B46D5-B0DA-E0E0-66C5-A77114E6E8A4}"/>
              </a:ext>
            </a:extLst>
          </p:cNvPr>
          <p:cNvSpPr txBox="1">
            <a:spLocks/>
          </p:cNvSpPr>
          <p:nvPr/>
        </p:nvSpPr>
        <p:spPr>
          <a:xfrm>
            <a:off x="272577" y="1233820"/>
            <a:ext cx="670582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=PROCH(</a:t>
            </a:r>
            <a:r>
              <a:rPr lang="pt-BR" sz="17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VALOR_PROC;MATRIZ_TABELA;N°_ÍNDICE_LINHA;TIPO_CORRESPONDÊNCIA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15242384-5158-D7C1-46CA-0132354BFB0F}"/>
              </a:ext>
            </a:extLst>
          </p:cNvPr>
          <p:cNvSpPr txBox="1">
            <a:spLocks/>
          </p:cNvSpPr>
          <p:nvPr/>
        </p:nvSpPr>
        <p:spPr>
          <a:xfrm>
            <a:off x="1869336" y="2505743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1E603F35-15C7-8330-F042-889CCC5F9BFB}"/>
              </a:ext>
            </a:extLst>
          </p:cNvPr>
          <p:cNvSpPr txBox="1">
            <a:spLocks/>
          </p:cNvSpPr>
          <p:nvPr/>
        </p:nvSpPr>
        <p:spPr>
          <a:xfrm>
            <a:off x="1836269" y="3135025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B273A42E-04F5-6AB9-C19D-2D634540C2B2}"/>
              </a:ext>
            </a:extLst>
          </p:cNvPr>
          <p:cNvSpPr txBox="1">
            <a:spLocks/>
          </p:cNvSpPr>
          <p:nvPr/>
        </p:nvSpPr>
        <p:spPr>
          <a:xfrm>
            <a:off x="3268027" y="2488571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5698FD45-56E7-C18D-7727-8550755F4E1D}"/>
              </a:ext>
            </a:extLst>
          </p:cNvPr>
          <p:cNvSpPr txBox="1">
            <a:spLocks/>
          </p:cNvSpPr>
          <p:nvPr/>
        </p:nvSpPr>
        <p:spPr>
          <a:xfrm>
            <a:off x="3160456" y="3113604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A8A359B9-8F63-B814-F569-124BA3FDCB55}"/>
              </a:ext>
            </a:extLst>
          </p:cNvPr>
          <p:cNvSpPr txBox="1">
            <a:spLocks/>
          </p:cNvSpPr>
          <p:nvPr/>
        </p:nvSpPr>
        <p:spPr>
          <a:xfrm>
            <a:off x="4282058" y="2475429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AC4A4EAF-3EE8-F116-D72A-5C9958703C3A}"/>
              </a:ext>
            </a:extLst>
          </p:cNvPr>
          <p:cNvSpPr txBox="1">
            <a:spLocks/>
          </p:cNvSpPr>
          <p:nvPr/>
        </p:nvSpPr>
        <p:spPr>
          <a:xfrm>
            <a:off x="4088206" y="308019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0A67807A-F51C-787A-2413-DA52F34E0C01}"/>
              </a:ext>
            </a:extLst>
          </p:cNvPr>
          <p:cNvSpPr txBox="1">
            <a:spLocks/>
          </p:cNvSpPr>
          <p:nvPr/>
        </p:nvSpPr>
        <p:spPr>
          <a:xfrm>
            <a:off x="5484888" y="2456752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96FC1A00-4A01-0B89-5336-2075A98E6EDD}"/>
              </a:ext>
            </a:extLst>
          </p:cNvPr>
          <p:cNvSpPr txBox="1">
            <a:spLocks/>
          </p:cNvSpPr>
          <p:nvPr/>
        </p:nvSpPr>
        <p:spPr>
          <a:xfrm>
            <a:off x="5122414" y="3060962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C16DEFB5-7AA9-3552-A467-BB3C10016CEF}"/>
              </a:ext>
            </a:extLst>
          </p:cNvPr>
          <p:cNvCxnSpPr>
            <a:cxnSpLocks/>
          </p:cNvCxnSpPr>
          <p:nvPr/>
        </p:nvCxnSpPr>
        <p:spPr>
          <a:xfrm flipV="1">
            <a:off x="1733131" y="3088292"/>
            <a:ext cx="5038986" cy="6635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E2E6592-5974-3FC3-19D1-8BF811978151}"/>
              </a:ext>
            </a:extLst>
          </p:cNvPr>
          <p:cNvCxnSpPr>
            <a:cxnSpLocks/>
          </p:cNvCxnSpPr>
          <p:nvPr/>
        </p:nvCxnSpPr>
        <p:spPr>
          <a:xfrm>
            <a:off x="3289857" y="2451153"/>
            <a:ext cx="5888" cy="1247984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E76B1822-9243-930F-D949-EAE1AADE3B29}"/>
              </a:ext>
            </a:extLst>
          </p:cNvPr>
          <p:cNvCxnSpPr/>
          <p:nvPr/>
        </p:nvCxnSpPr>
        <p:spPr>
          <a:xfrm>
            <a:off x="2278972" y="2184195"/>
            <a:ext cx="425251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76;p13">
            <a:extLst>
              <a:ext uri="{FF2B5EF4-FFF2-40B4-BE49-F238E27FC236}">
                <a16:creationId xmlns:a16="http://schemas.microsoft.com/office/drawing/2014/main" id="{2BA1743B-ABD3-619B-C67A-8F0434E4B95D}"/>
              </a:ext>
            </a:extLst>
          </p:cNvPr>
          <p:cNvSpPr txBox="1">
            <a:spLocks/>
          </p:cNvSpPr>
          <p:nvPr/>
        </p:nvSpPr>
        <p:spPr>
          <a:xfrm>
            <a:off x="115861" y="1543726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PROCURADO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EA79BC31-F84D-72A1-6CD2-ABB67F5EA44C}"/>
              </a:ext>
            </a:extLst>
          </p:cNvPr>
          <p:cNvSpPr txBox="1">
            <a:spLocks/>
          </p:cNvSpPr>
          <p:nvPr/>
        </p:nvSpPr>
        <p:spPr>
          <a:xfrm>
            <a:off x="201824" y="3649845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VALORES PESQUISA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9B32159B-A38C-DC76-5294-045E5831D7FC}"/>
              </a:ext>
            </a:extLst>
          </p:cNvPr>
          <p:cNvCxnSpPr/>
          <p:nvPr/>
        </p:nvCxnSpPr>
        <p:spPr>
          <a:xfrm>
            <a:off x="1123721" y="2571750"/>
            <a:ext cx="0" cy="1447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76;p13">
            <a:extLst>
              <a:ext uri="{FF2B5EF4-FFF2-40B4-BE49-F238E27FC236}">
                <a16:creationId xmlns:a16="http://schemas.microsoft.com/office/drawing/2014/main" id="{EF32C8A5-E00B-F1AF-E8A2-7FBAC3A06A73}"/>
              </a:ext>
            </a:extLst>
          </p:cNvPr>
          <p:cNvSpPr txBox="1">
            <a:spLocks/>
          </p:cNvSpPr>
          <p:nvPr/>
        </p:nvSpPr>
        <p:spPr>
          <a:xfrm>
            <a:off x="6349095" y="1548112"/>
            <a:ext cx="2139022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PESQUISA POR LINHAS (HORIZONTAL)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57A3CEF-B0DD-562B-1204-62B505D2A9C6}"/>
              </a:ext>
            </a:extLst>
          </p:cNvPr>
          <p:cNvSpPr/>
          <p:nvPr/>
        </p:nvSpPr>
        <p:spPr>
          <a:xfrm>
            <a:off x="1560578" y="2747672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563F7F5E-8413-2290-6354-CC330D92A51A}"/>
              </a:ext>
            </a:extLst>
          </p:cNvPr>
          <p:cNvSpPr txBox="1">
            <a:spLocks/>
          </p:cNvSpPr>
          <p:nvPr/>
        </p:nvSpPr>
        <p:spPr>
          <a:xfrm>
            <a:off x="4113123" y="3726467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66F3F7CA-865E-AE0C-9577-3E8899B194A7}"/>
              </a:ext>
            </a:extLst>
          </p:cNvPr>
          <p:cNvSpPr txBox="1">
            <a:spLocks/>
          </p:cNvSpPr>
          <p:nvPr/>
        </p:nvSpPr>
        <p:spPr>
          <a:xfrm>
            <a:off x="5608790" y="3701949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EXATO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4683B6DF-CE03-6678-E3A6-E3830EED0D86}"/>
              </a:ext>
            </a:extLst>
          </p:cNvPr>
          <p:cNvCxnSpPr>
            <a:cxnSpLocks/>
          </p:cNvCxnSpPr>
          <p:nvPr/>
        </p:nvCxnSpPr>
        <p:spPr>
          <a:xfrm>
            <a:off x="4921389" y="4045840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6ADD5110-33DB-45AF-D599-BF056C4E3D48}"/>
              </a:ext>
            </a:extLst>
          </p:cNvPr>
          <p:cNvSpPr txBox="1">
            <a:spLocks/>
          </p:cNvSpPr>
          <p:nvPr/>
        </p:nvSpPr>
        <p:spPr>
          <a:xfrm>
            <a:off x="4079392" y="4393598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FD8B4A73-3BB4-C637-F8C3-FF890E03840A}"/>
              </a:ext>
            </a:extLst>
          </p:cNvPr>
          <p:cNvSpPr txBox="1">
            <a:spLocks/>
          </p:cNvSpPr>
          <p:nvPr/>
        </p:nvSpPr>
        <p:spPr>
          <a:xfrm>
            <a:off x="5575059" y="4369080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APROX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0D213C00-B4A8-74C8-2097-D2215E635073}"/>
              </a:ext>
            </a:extLst>
          </p:cNvPr>
          <p:cNvCxnSpPr>
            <a:cxnSpLocks/>
          </p:cNvCxnSpPr>
          <p:nvPr/>
        </p:nvCxnSpPr>
        <p:spPr>
          <a:xfrm>
            <a:off x="4887658" y="4712971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8C2D7FF4-47E9-8236-C392-DB9A5775F9DF}"/>
              </a:ext>
            </a:extLst>
          </p:cNvPr>
          <p:cNvSpPr/>
          <p:nvPr/>
        </p:nvSpPr>
        <p:spPr>
          <a:xfrm>
            <a:off x="1528622" y="3342381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01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6" grpId="0"/>
      <p:bldP spid="27" grpId="0"/>
      <p:bldP spid="30" grpId="0"/>
      <p:bldP spid="31" grpId="0" animBg="1"/>
      <p:bldP spid="35" grpId="0"/>
      <p:bldP spid="36" grpId="0"/>
      <p:bldP spid="40" grpId="0"/>
      <p:bldP spid="41" grpId="0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4E9CE63D-A500-4EEF-1033-65F2213A5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E1D481C2-27A1-61B3-4492-5100AC4F4C8C}"/>
              </a:ext>
            </a:extLst>
          </p:cNvPr>
          <p:cNvSpPr/>
          <p:nvPr/>
        </p:nvSpPr>
        <p:spPr>
          <a:xfrm>
            <a:off x="-20105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79549F66-DF25-1D73-EABA-B46CC4233B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1F38A839-A323-B20C-C3E8-F7CEEBD76E04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777391BC-94D3-5076-B7DE-AC3B6BB409D8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PROCH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8747CD5E-6419-551C-9261-713029C2A2D2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PROCH (PROCURAR NA HORIZONTAL)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B8BDE6A7-B309-9862-2F9B-C1EA17651F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52E71158-9971-D1E3-0E98-0EDD1ACDB6C8}"/>
              </a:ext>
            </a:extLst>
          </p:cNvPr>
          <p:cNvSpPr txBox="1">
            <a:spLocks/>
          </p:cNvSpPr>
          <p:nvPr/>
        </p:nvSpPr>
        <p:spPr>
          <a:xfrm>
            <a:off x="272577" y="1233820"/>
            <a:ext cx="670582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=PROCH(</a:t>
            </a:r>
            <a:r>
              <a:rPr lang="pt-BR" sz="17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VALOR_PROC;MATRIZ_TABELA;N°_ÍNDICE_LINHA;TIPO_CORRESPONDÊNCIA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2D5CC687-3AF8-44FB-AAFE-ADAB89CA7957}"/>
              </a:ext>
            </a:extLst>
          </p:cNvPr>
          <p:cNvSpPr txBox="1">
            <a:spLocks/>
          </p:cNvSpPr>
          <p:nvPr/>
        </p:nvSpPr>
        <p:spPr>
          <a:xfrm>
            <a:off x="593813" y="2092768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9F6232F9-F566-2E59-4CEE-B4BB7C88703B}"/>
              </a:ext>
            </a:extLst>
          </p:cNvPr>
          <p:cNvSpPr txBox="1">
            <a:spLocks/>
          </p:cNvSpPr>
          <p:nvPr/>
        </p:nvSpPr>
        <p:spPr>
          <a:xfrm>
            <a:off x="560746" y="2722050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33892AF9-3607-D6DE-B697-862A1A9281F5}"/>
              </a:ext>
            </a:extLst>
          </p:cNvPr>
          <p:cNvSpPr txBox="1">
            <a:spLocks/>
          </p:cNvSpPr>
          <p:nvPr/>
        </p:nvSpPr>
        <p:spPr>
          <a:xfrm>
            <a:off x="1992504" y="2075596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21C465D8-2C48-99BE-DDF4-238CF8EF5E75}"/>
              </a:ext>
            </a:extLst>
          </p:cNvPr>
          <p:cNvSpPr txBox="1">
            <a:spLocks/>
          </p:cNvSpPr>
          <p:nvPr/>
        </p:nvSpPr>
        <p:spPr>
          <a:xfrm>
            <a:off x="1884933" y="2700629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8686B81D-C717-9248-EFFF-2E4044084FC5}"/>
              </a:ext>
            </a:extLst>
          </p:cNvPr>
          <p:cNvSpPr txBox="1">
            <a:spLocks/>
          </p:cNvSpPr>
          <p:nvPr/>
        </p:nvSpPr>
        <p:spPr>
          <a:xfrm>
            <a:off x="3006535" y="2062454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CA8D75FF-EC7B-758A-7532-FD6D5926C843}"/>
              </a:ext>
            </a:extLst>
          </p:cNvPr>
          <p:cNvSpPr txBox="1">
            <a:spLocks/>
          </p:cNvSpPr>
          <p:nvPr/>
        </p:nvSpPr>
        <p:spPr>
          <a:xfrm>
            <a:off x="2812683" y="266722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E16433F6-CE59-DA58-6A54-B5A3E6EACDF4}"/>
              </a:ext>
            </a:extLst>
          </p:cNvPr>
          <p:cNvSpPr txBox="1">
            <a:spLocks/>
          </p:cNvSpPr>
          <p:nvPr/>
        </p:nvSpPr>
        <p:spPr>
          <a:xfrm>
            <a:off x="4209365" y="2043777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BD4D4134-EC43-F603-8A66-37A89A9E6F17}"/>
              </a:ext>
            </a:extLst>
          </p:cNvPr>
          <p:cNvSpPr txBox="1">
            <a:spLocks/>
          </p:cNvSpPr>
          <p:nvPr/>
        </p:nvSpPr>
        <p:spPr>
          <a:xfrm>
            <a:off x="3846891" y="2647987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4E29598-2D45-93CD-4297-E25580A658C6}"/>
              </a:ext>
            </a:extLst>
          </p:cNvPr>
          <p:cNvCxnSpPr>
            <a:cxnSpLocks/>
          </p:cNvCxnSpPr>
          <p:nvPr/>
        </p:nvCxnSpPr>
        <p:spPr>
          <a:xfrm flipV="1">
            <a:off x="457608" y="2675317"/>
            <a:ext cx="5038986" cy="6635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B43FFD9-B4BF-5E21-8C2D-B5664133FBA6}"/>
              </a:ext>
            </a:extLst>
          </p:cNvPr>
          <p:cNvCxnSpPr>
            <a:cxnSpLocks/>
          </p:cNvCxnSpPr>
          <p:nvPr/>
        </p:nvCxnSpPr>
        <p:spPr>
          <a:xfrm>
            <a:off x="2014334" y="2038178"/>
            <a:ext cx="5888" cy="1247984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>
            <a:extLst>
              <a:ext uri="{FF2B5EF4-FFF2-40B4-BE49-F238E27FC236}">
                <a16:creationId xmlns:a16="http://schemas.microsoft.com/office/drawing/2014/main" id="{52148A66-0E21-7DC8-77AA-A24C4B15D53B}"/>
              </a:ext>
            </a:extLst>
          </p:cNvPr>
          <p:cNvSpPr/>
          <p:nvPr/>
        </p:nvSpPr>
        <p:spPr>
          <a:xfrm>
            <a:off x="285055" y="2334697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0D6A732-B486-6CA0-9B00-FA7A32AD113F}"/>
              </a:ext>
            </a:extLst>
          </p:cNvPr>
          <p:cNvSpPr/>
          <p:nvPr/>
        </p:nvSpPr>
        <p:spPr>
          <a:xfrm>
            <a:off x="272577" y="2863778"/>
            <a:ext cx="239468" cy="2450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66DFF3E2-678C-53FE-435F-6359E999DD2B}"/>
              </a:ext>
            </a:extLst>
          </p:cNvPr>
          <p:cNvSpPr txBox="1">
            <a:spLocks/>
          </p:cNvSpPr>
          <p:nvPr/>
        </p:nvSpPr>
        <p:spPr>
          <a:xfrm>
            <a:off x="2837600" y="3313492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1700"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E70D0DE7-E687-91F0-F485-0FCF4C76AAC0}"/>
              </a:ext>
            </a:extLst>
          </p:cNvPr>
          <p:cNvSpPr txBox="1">
            <a:spLocks/>
          </p:cNvSpPr>
          <p:nvPr/>
        </p:nvSpPr>
        <p:spPr>
          <a:xfrm>
            <a:off x="5688836" y="1756508"/>
            <a:ext cx="300347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 DO GOL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E2C7D9D-F877-DEA0-0E91-538265CFB903}"/>
              </a:ext>
            </a:extLst>
          </p:cNvPr>
          <p:cNvSpPr/>
          <p:nvPr/>
        </p:nvSpPr>
        <p:spPr>
          <a:xfrm>
            <a:off x="1256789" y="1108040"/>
            <a:ext cx="1749745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E047F34-6186-03F3-A2D4-86229D806E80}"/>
              </a:ext>
            </a:extLst>
          </p:cNvPr>
          <p:cNvSpPr/>
          <p:nvPr/>
        </p:nvSpPr>
        <p:spPr>
          <a:xfrm>
            <a:off x="7425369" y="1779829"/>
            <a:ext cx="694062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4E5A846-45B4-8482-679B-4E8FD8BFEDA4}"/>
              </a:ext>
            </a:extLst>
          </p:cNvPr>
          <p:cNvSpPr/>
          <p:nvPr/>
        </p:nvSpPr>
        <p:spPr>
          <a:xfrm>
            <a:off x="100899" y="2032585"/>
            <a:ext cx="5033098" cy="689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78528DE-378B-8ED9-C45F-F48555877D6E}"/>
              </a:ext>
            </a:extLst>
          </p:cNvPr>
          <p:cNvSpPr/>
          <p:nvPr/>
        </p:nvSpPr>
        <p:spPr>
          <a:xfrm>
            <a:off x="2867530" y="1108040"/>
            <a:ext cx="1836671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Google Shape;76;p13">
            <a:extLst>
              <a:ext uri="{FF2B5EF4-FFF2-40B4-BE49-F238E27FC236}">
                <a16:creationId xmlns:a16="http://schemas.microsoft.com/office/drawing/2014/main" id="{22ECB2E1-B2EA-E2F4-3D84-A7E938AFAA8F}"/>
              </a:ext>
            </a:extLst>
          </p:cNvPr>
          <p:cNvSpPr txBox="1">
            <a:spLocks/>
          </p:cNvSpPr>
          <p:nvPr/>
        </p:nvSpPr>
        <p:spPr>
          <a:xfrm>
            <a:off x="3684658" y="1571963"/>
            <a:ext cx="1665178" cy="95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PROCURADO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D408EB4-783D-4984-0658-F8BDF6DE5C3A}"/>
              </a:ext>
            </a:extLst>
          </p:cNvPr>
          <p:cNvSpPr/>
          <p:nvPr/>
        </p:nvSpPr>
        <p:spPr>
          <a:xfrm>
            <a:off x="52470" y="1859954"/>
            <a:ext cx="5297365" cy="15737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51A1633-A8B8-0D3E-5A38-6101F49EDDF2}"/>
              </a:ext>
            </a:extLst>
          </p:cNvPr>
          <p:cNvSpPr/>
          <p:nvPr/>
        </p:nvSpPr>
        <p:spPr>
          <a:xfrm>
            <a:off x="4922967" y="1108910"/>
            <a:ext cx="2055437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1D35CB9-A456-C853-5851-0DF33E09378D}"/>
              </a:ext>
            </a:extLst>
          </p:cNvPr>
          <p:cNvSpPr/>
          <p:nvPr/>
        </p:nvSpPr>
        <p:spPr>
          <a:xfrm>
            <a:off x="94252" y="2681952"/>
            <a:ext cx="1868531" cy="689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FB2DC0A5-FDEE-FFDA-4171-F1CCE33FD555}"/>
              </a:ext>
            </a:extLst>
          </p:cNvPr>
          <p:cNvSpPr/>
          <p:nvPr/>
        </p:nvSpPr>
        <p:spPr>
          <a:xfrm>
            <a:off x="82730" y="1384242"/>
            <a:ext cx="3528582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Google Shape;76;p13">
            <a:extLst>
              <a:ext uri="{FF2B5EF4-FFF2-40B4-BE49-F238E27FC236}">
                <a16:creationId xmlns:a16="http://schemas.microsoft.com/office/drawing/2014/main" id="{D5981DEC-6186-53E1-952C-33F3BA3DA600}"/>
              </a:ext>
            </a:extLst>
          </p:cNvPr>
          <p:cNvSpPr txBox="1">
            <a:spLocks/>
          </p:cNvSpPr>
          <p:nvPr/>
        </p:nvSpPr>
        <p:spPr>
          <a:xfrm>
            <a:off x="5640500" y="2322290"/>
            <a:ext cx="340260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=PROCH(</a:t>
            </a:r>
            <a:r>
              <a:rPr lang="pt-BR" sz="1500" dirty="0" err="1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;MATRIZ_TABELA;N°_ÍNDICE_LINHA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TIPO_CORRESPONDÊNCIA)</a:t>
            </a:r>
          </a:p>
        </p:txBody>
      </p:sp>
      <p:sp>
        <p:nvSpPr>
          <p:cNvPr id="38" name="Google Shape;76;p13">
            <a:extLst>
              <a:ext uri="{FF2B5EF4-FFF2-40B4-BE49-F238E27FC236}">
                <a16:creationId xmlns:a16="http://schemas.microsoft.com/office/drawing/2014/main" id="{D17B9804-6C5F-C2EC-5B36-79B84CEC8DDC}"/>
              </a:ext>
            </a:extLst>
          </p:cNvPr>
          <p:cNvSpPr txBox="1">
            <a:spLocks/>
          </p:cNvSpPr>
          <p:nvPr/>
        </p:nvSpPr>
        <p:spPr>
          <a:xfrm>
            <a:off x="5688836" y="3127869"/>
            <a:ext cx="323092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=PROCH(</a:t>
            </a:r>
            <a:r>
              <a:rPr lang="pt-BR" sz="1500" dirty="0" err="1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 err="1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CARRO:CAROL</a:t>
            </a:r>
            <a:r>
              <a:rPr lang="pt-BR" sz="1500" dirty="0" err="1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;N°_ÍNDICE_LINHA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TIPO_CORRESPONDÊNCIA)</a:t>
            </a:r>
          </a:p>
        </p:txBody>
      </p:sp>
      <p:sp>
        <p:nvSpPr>
          <p:cNvPr id="39" name="Google Shape;76;p13">
            <a:extLst>
              <a:ext uri="{FF2B5EF4-FFF2-40B4-BE49-F238E27FC236}">
                <a16:creationId xmlns:a16="http://schemas.microsoft.com/office/drawing/2014/main" id="{0992F074-CCB9-775C-23CB-B6A32345EA4C}"/>
              </a:ext>
            </a:extLst>
          </p:cNvPr>
          <p:cNvSpPr txBox="1">
            <a:spLocks/>
          </p:cNvSpPr>
          <p:nvPr/>
        </p:nvSpPr>
        <p:spPr>
          <a:xfrm>
            <a:off x="45372" y="3697210"/>
            <a:ext cx="601252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=PROCH(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CARRO:CAROL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;TIPO_CORRESPONDÊNCIA)</a:t>
            </a:r>
          </a:p>
        </p:txBody>
      </p:sp>
      <p:sp>
        <p:nvSpPr>
          <p:cNvPr id="43" name="Google Shape;76;p13">
            <a:extLst>
              <a:ext uri="{FF2B5EF4-FFF2-40B4-BE49-F238E27FC236}">
                <a16:creationId xmlns:a16="http://schemas.microsoft.com/office/drawing/2014/main" id="{79E199EF-F367-4D66-C5FE-11D14D66FE0E}"/>
              </a:ext>
            </a:extLst>
          </p:cNvPr>
          <p:cNvSpPr txBox="1">
            <a:spLocks/>
          </p:cNvSpPr>
          <p:nvPr/>
        </p:nvSpPr>
        <p:spPr>
          <a:xfrm>
            <a:off x="34202" y="4170494"/>
            <a:ext cx="601252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=PROCH(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CARRO:CAROL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44" name="Google Shape;76;p13">
            <a:extLst>
              <a:ext uri="{FF2B5EF4-FFF2-40B4-BE49-F238E27FC236}">
                <a16:creationId xmlns:a16="http://schemas.microsoft.com/office/drawing/2014/main" id="{63EE80A7-C886-D4A8-BBBA-37E9C8BA1772}"/>
              </a:ext>
            </a:extLst>
          </p:cNvPr>
          <p:cNvSpPr txBox="1">
            <a:spLocks/>
          </p:cNvSpPr>
          <p:nvPr/>
        </p:nvSpPr>
        <p:spPr>
          <a:xfrm>
            <a:off x="4704201" y="4355469"/>
            <a:ext cx="159147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</p:spTree>
    <p:extLst>
      <p:ext uri="{BB962C8B-B14F-4D97-AF65-F5344CB8AC3E}">
        <p14:creationId xmlns:p14="http://schemas.microsoft.com/office/powerpoint/2010/main" val="8004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" grpId="0"/>
      <p:bldP spid="9" grpId="0" animBg="1"/>
      <p:bldP spid="12" grpId="0" animBg="1"/>
      <p:bldP spid="15" grpId="0" animBg="1"/>
      <p:bldP spid="18" grpId="0" animBg="1"/>
      <p:bldP spid="21" grpId="0"/>
      <p:bldP spid="23" grpId="0" animBg="1"/>
      <p:bldP spid="24" grpId="0" animBg="1"/>
      <p:bldP spid="28" grpId="0" animBg="1"/>
      <p:bldP spid="33" grpId="0" animBg="1"/>
      <p:bldP spid="34" grpId="0"/>
      <p:bldP spid="38" grpId="0"/>
      <p:bldP spid="39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F71250C-9AF0-A5A6-89AB-DD0546C23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DEEB3C9A-89E4-83A7-2F63-B9B14E32DA5F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CF9827EB-A883-32A0-4A51-F6B8B16956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851EEC-9B80-2F0E-F53C-549F25790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724670"/>
              </p:ext>
            </p:extLst>
          </p:nvPr>
        </p:nvGraphicFramePr>
        <p:xfrm>
          <a:off x="234262" y="933450"/>
          <a:ext cx="6318938" cy="346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2AE46E4F-D7B2-F157-6299-6D9B5C2979ED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3C80CD83-00AA-B4FB-D6ED-6C727A721A31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DINÂMICA DO CURSO</a:t>
            </a:r>
          </a:p>
        </p:txBody>
      </p:sp>
    </p:spTree>
    <p:extLst>
      <p:ext uri="{BB962C8B-B14F-4D97-AF65-F5344CB8AC3E}">
        <p14:creationId xmlns:p14="http://schemas.microsoft.com/office/powerpoint/2010/main" val="21380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471E6B2-6EE2-39EF-8B9D-68426C84D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7ED31AC1-3046-A0F4-ED5F-AC7BD645A6B2}"/>
              </a:ext>
            </a:extLst>
          </p:cNvPr>
          <p:cNvSpPr/>
          <p:nvPr/>
        </p:nvSpPr>
        <p:spPr>
          <a:xfrm>
            <a:off x="-20105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D811B6C5-3714-A4F7-5FAF-D9F8B23BF0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890D7E7C-CA2D-7652-C072-3AD41EBB1AD1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BD9A71E9-23D6-1109-F618-6CC3CEE13666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PROCX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C20A54F6-9188-5121-304C-8681ED39290A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PROCX (PROCURAR EM MATRIZES)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533BA329-3D9D-FA59-1276-5B84B3D1CA8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74064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DAF91371-C5BE-330D-51CB-11FAC43782C2}"/>
              </a:ext>
            </a:extLst>
          </p:cNvPr>
          <p:cNvSpPr txBox="1">
            <a:spLocks/>
          </p:cNvSpPr>
          <p:nvPr/>
        </p:nvSpPr>
        <p:spPr>
          <a:xfrm>
            <a:off x="205556" y="1025367"/>
            <a:ext cx="875816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=PROCX(VALOR_PROCURADO; PESQUISA_MATRIZ; MATRIZ_RETORNO; [SE_NÃO_ENCONTRADO]; [MODO_CORRESPONDENCIA]; [MODO_PESQUISA])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25A8A097-340F-BA05-09A2-D797303B20AF}"/>
              </a:ext>
            </a:extLst>
          </p:cNvPr>
          <p:cNvSpPr txBox="1">
            <a:spLocks/>
          </p:cNvSpPr>
          <p:nvPr/>
        </p:nvSpPr>
        <p:spPr>
          <a:xfrm>
            <a:off x="732963" y="1955840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D2803744-04B5-FAE8-61F4-B42AB9904284}"/>
              </a:ext>
            </a:extLst>
          </p:cNvPr>
          <p:cNvSpPr txBox="1">
            <a:spLocks/>
          </p:cNvSpPr>
          <p:nvPr/>
        </p:nvSpPr>
        <p:spPr>
          <a:xfrm>
            <a:off x="2126031" y="195584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16F63902-E401-5F54-4E75-A02CF2E3CD86}"/>
              </a:ext>
            </a:extLst>
          </p:cNvPr>
          <p:cNvSpPr txBox="1">
            <a:spLocks/>
          </p:cNvSpPr>
          <p:nvPr/>
        </p:nvSpPr>
        <p:spPr>
          <a:xfrm>
            <a:off x="2983126" y="1955840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E6743AEA-C009-6EE1-46B1-0AE27F64BF16}"/>
              </a:ext>
            </a:extLst>
          </p:cNvPr>
          <p:cNvSpPr txBox="1">
            <a:spLocks/>
          </p:cNvSpPr>
          <p:nvPr/>
        </p:nvSpPr>
        <p:spPr>
          <a:xfrm>
            <a:off x="732963" y="2616303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269BAC56-BF94-E163-3C67-94E93BA4B31E}"/>
              </a:ext>
            </a:extLst>
          </p:cNvPr>
          <p:cNvSpPr txBox="1">
            <a:spLocks/>
          </p:cNvSpPr>
          <p:nvPr/>
        </p:nvSpPr>
        <p:spPr>
          <a:xfrm>
            <a:off x="2126031" y="2616303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7C7E2EE2-AD4B-9411-ACAF-9BC715D41CF9}"/>
              </a:ext>
            </a:extLst>
          </p:cNvPr>
          <p:cNvSpPr txBox="1">
            <a:spLocks/>
          </p:cNvSpPr>
          <p:nvPr/>
        </p:nvSpPr>
        <p:spPr>
          <a:xfrm>
            <a:off x="2983126" y="2616303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DB5C8FF4-7E6D-03A0-F000-93E420B7EDD9}"/>
              </a:ext>
            </a:extLst>
          </p:cNvPr>
          <p:cNvSpPr txBox="1">
            <a:spLocks/>
          </p:cNvSpPr>
          <p:nvPr/>
        </p:nvSpPr>
        <p:spPr>
          <a:xfrm>
            <a:off x="732963" y="3276766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57B58BE6-E678-444A-6A1B-3A44F9A2B8C2}"/>
              </a:ext>
            </a:extLst>
          </p:cNvPr>
          <p:cNvSpPr txBox="1">
            <a:spLocks/>
          </p:cNvSpPr>
          <p:nvPr/>
        </p:nvSpPr>
        <p:spPr>
          <a:xfrm>
            <a:off x="2126031" y="3276766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32CE02C0-77B1-0497-F190-CF4723A19239}"/>
              </a:ext>
            </a:extLst>
          </p:cNvPr>
          <p:cNvSpPr txBox="1">
            <a:spLocks/>
          </p:cNvSpPr>
          <p:nvPr/>
        </p:nvSpPr>
        <p:spPr>
          <a:xfrm>
            <a:off x="2983126" y="3276766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32CDA8CB-703E-7058-2F17-C5C6FC5FE1C0}"/>
              </a:ext>
            </a:extLst>
          </p:cNvPr>
          <p:cNvSpPr txBox="1">
            <a:spLocks/>
          </p:cNvSpPr>
          <p:nvPr/>
        </p:nvSpPr>
        <p:spPr>
          <a:xfrm>
            <a:off x="732963" y="395571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7520B1C6-60FE-DD49-BD2D-8532B436B907}"/>
              </a:ext>
            </a:extLst>
          </p:cNvPr>
          <p:cNvSpPr txBox="1">
            <a:spLocks/>
          </p:cNvSpPr>
          <p:nvPr/>
        </p:nvSpPr>
        <p:spPr>
          <a:xfrm>
            <a:off x="2126031" y="395571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E8E0373A-BD34-6A73-FD46-B89B68EBB36C}"/>
              </a:ext>
            </a:extLst>
          </p:cNvPr>
          <p:cNvSpPr txBox="1">
            <a:spLocks/>
          </p:cNvSpPr>
          <p:nvPr/>
        </p:nvSpPr>
        <p:spPr>
          <a:xfrm>
            <a:off x="2983126" y="395571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4E736E9-496A-F61A-26A6-CDAEAC23D44D}"/>
              </a:ext>
            </a:extLst>
          </p:cNvPr>
          <p:cNvCxnSpPr>
            <a:cxnSpLocks/>
          </p:cNvCxnSpPr>
          <p:nvPr/>
        </p:nvCxnSpPr>
        <p:spPr>
          <a:xfrm>
            <a:off x="614666" y="2501301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E6215C3-37EF-BD84-A331-104FCE155AA8}"/>
              </a:ext>
            </a:extLst>
          </p:cNvPr>
          <p:cNvCxnSpPr>
            <a:cxnSpLocks/>
          </p:cNvCxnSpPr>
          <p:nvPr/>
        </p:nvCxnSpPr>
        <p:spPr>
          <a:xfrm>
            <a:off x="2019786" y="1747718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901FE07-9991-8812-1601-0F6CBB34166F}"/>
              </a:ext>
            </a:extLst>
          </p:cNvPr>
          <p:cNvCxnSpPr>
            <a:cxnSpLocks/>
          </p:cNvCxnSpPr>
          <p:nvPr/>
        </p:nvCxnSpPr>
        <p:spPr>
          <a:xfrm>
            <a:off x="2983126" y="1842524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76;p13">
            <a:extLst>
              <a:ext uri="{FF2B5EF4-FFF2-40B4-BE49-F238E27FC236}">
                <a16:creationId xmlns:a16="http://schemas.microsoft.com/office/drawing/2014/main" id="{0B7B660A-D215-0250-1A2F-DC65FFED8409}"/>
              </a:ext>
            </a:extLst>
          </p:cNvPr>
          <p:cNvSpPr txBox="1">
            <a:spLocks/>
          </p:cNvSpPr>
          <p:nvPr/>
        </p:nvSpPr>
        <p:spPr>
          <a:xfrm>
            <a:off x="277738" y="1495283"/>
            <a:ext cx="1719348" cy="67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PROCURADO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56158369-667F-97BA-D6A7-962280262343}"/>
              </a:ext>
            </a:extLst>
          </p:cNvPr>
          <p:cNvSpPr txBox="1">
            <a:spLocks/>
          </p:cNvSpPr>
          <p:nvPr/>
        </p:nvSpPr>
        <p:spPr>
          <a:xfrm>
            <a:off x="235703" y="4342076"/>
            <a:ext cx="1701182" cy="8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PESQUISA MATRIZ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1B95BCA2-E2D9-BFB2-0193-01EAA820D9D0}"/>
              </a:ext>
            </a:extLst>
          </p:cNvPr>
          <p:cNvSpPr txBox="1">
            <a:spLocks/>
          </p:cNvSpPr>
          <p:nvPr/>
        </p:nvSpPr>
        <p:spPr>
          <a:xfrm>
            <a:off x="4516291" y="1663542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CFB9930B-E000-650F-8ACB-7E2CA636793F}"/>
              </a:ext>
            </a:extLst>
          </p:cNvPr>
          <p:cNvSpPr txBox="1">
            <a:spLocks/>
          </p:cNvSpPr>
          <p:nvPr/>
        </p:nvSpPr>
        <p:spPr>
          <a:xfrm>
            <a:off x="6011958" y="1639024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EXATO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B38B5BEE-8553-FC1F-1CED-699B40F431A5}"/>
              </a:ext>
            </a:extLst>
          </p:cNvPr>
          <p:cNvCxnSpPr>
            <a:cxnSpLocks/>
          </p:cNvCxnSpPr>
          <p:nvPr/>
        </p:nvCxnSpPr>
        <p:spPr>
          <a:xfrm>
            <a:off x="5324557" y="1982915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3D360810-7294-5991-13A2-A960EF775DC9}"/>
              </a:ext>
            </a:extLst>
          </p:cNvPr>
          <p:cNvSpPr txBox="1">
            <a:spLocks/>
          </p:cNvSpPr>
          <p:nvPr/>
        </p:nvSpPr>
        <p:spPr>
          <a:xfrm>
            <a:off x="4449795" y="2341362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93FB501A-4895-26CA-93B4-1976AA1D7C26}"/>
              </a:ext>
            </a:extLst>
          </p:cNvPr>
          <p:cNvSpPr txBox="1">
            <a:spLocks/>
          </p:cNvSpPr>
          <p:nvPr/>
        </p:nvSpPr>
        <p:spPr>
          <a:xfrm>
            <a:off x="5978227" y="2306155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APROX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7ECF9AB6-BEFC-79BB-810D-8EF6B399295C}"/>
              </a:ext>
            </a:extLst>
          </p:cNvPr>
          <p:cNvCxnSpPr>
            <a:cxnSpLocks/>
          </p:cNvCxnSpPr>
          <p:nvPr/>
        </p:nvCxnSpPr>
        <p:spPr>
          <a:xfrm>
            <a:off x="5290826" y="2650046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366E47C7-757F-DE5E-C919-0229BACF6ECE}"/>
              </a:ext>
            </a:extLst>
          </p:cNvPr>
          <p:cNvSpPr/>
          <p:nvPr/>
        </p:nvSpPr>
        <p:spPr>
          <a:xfrm>
            <a:off x="400464" y="1542888"/>
            <a:ext cx="1476644" cy="3542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Google Shape;76;p13">
            <a:extLst>
              <a:ext uri="{FF2B5EF4-FFF2-40B4-BE49-F238E27FC236}">
                <a16:creationId xmlns:a16="http://schemas.microsoft.com/office/drawing/2014/main" id="{E3ACAFAB-6F8A-239B-B713-7BF492EF35DA}"/>
              </a:ext>
            </a:extLst>
          </p:cNvPr>
          <p:cNvSpPr txBox="1">
            <a:spLocks/>
          </p:cNvSpPr>
          <p:nvPr/>
        </p:nvSpPr>
        <p:spPr>
          <a:xfrm>
            <a:off x="2707206" y="1506938"/>
            <a:ext cx="2081785" cy="5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PESQUISA</a:t>
            </a:r>
          </a:p>
        </p:txBody>
      </p:sp>
      <p:sp>
        <p:nvSpPr>
          <p:cNvPr id="24" name="Google Shape;76;p13">
            <a:extLst>
              <a:ext uri="{FF2B5EF4-FFF2-40B4-BE49-F238E27FC236}">
                <a16:creationId xmlns:a16="http://schemas.microsoft.com/office/drawing/2014/main" id="{36C85F9D-122D-AB8C-CBEC-EC724E596FAC}"/>
              </a:ext>
            </a:extLst>
          </p:cNvPr>
          <p:cNvSpPr txBox="1">
            <a:spLocks/>
          </p:cNvSpPr>
          <p:nvPr/>
        </p:nvSpPr>
        <p:spPr>
          <a:xfrm>
            <a:off x="2810005" y="4379035"/>
            <a:ext cx="1701182" cy="8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MATRIZ RETORNO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7F35951-975C-0421-980E-71395D43E132}"/>
              </a:ext>
            </a:extLst>
          </p:cNvPr>
          <p:cNvSpPr/>
          <p:nvPr/>
        </p:nvSpPr>
        <p:spPr>
          <a:xfrm>
            <a:off x="2852774" y="1529061"/>
            <a:ext cx="1602231" cy="3542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Google Shape;76;p13">
            <a:extLst>
              <a:ext uri="{FF2B5EF4-FFF2-40B4-BE49-F238E27FC236}">
                <a16:creationId xmlns:a16="http://schemas.microsoft.com/office/drawing/2014/main" id="{14032D65-1B3E-96AD-4B50-AF2F8B563E8C}"/>
              </a:ext>
            </a:extLst>
          </p:cNvPr>
          <p:cNvSpPr txBox="1">
            <a:spLocks/>
          </p:cNvSpPr>
          <p:nvPr/>
        </p:nvSpPr>
        <p:spPr>
          <a:xfrm>
            <a:off x="6011958" y="2742806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38" name="Google Shape;76;p13">
            <a:extLst>
              <a:ext uri="{FF2B5EF4-FFF2-40B4-BE49-F238E27FC236}">
                <a16:creationId xmlns:a16="http://schemas.microsoft.com/office/drawing/2014/main" id="{00AB1CCB-80A7-CCE7-C6A5-A81953518B05}"/>
              </a:ext>
            </a:extLst>
          </p:cNvPr>
          <p:cNvSpPr txBox="1">
            <a:spLocks/>
          </p:cNvSpPr>
          <p:nvPr/>
        </p:nvSpPr>
        <p:spPr>
          <a:xfrm>
            <a:off x="7507624" y="2718288"/>
            <a:ext cx="133092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PADRÃO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8C2781E-FB17-3AC3-FE31-CB3EC3037C7D}"/>
              </a:ext>
            </a:extLst>
          </p:cNvPr>
          <p:cNvCxnSpPr>
            <a:cxnSpLocks/>
          </p:cNvCxnSpPr>
          <p:nvPr/>
        </p:nvCxnSpPr>
        <p:spPr>
          <a:xfrm>
            <a:off x="6820224" y="3062179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76;p13">
            <a:extLst>
              <a:ext uri="{FF2B5EF4-FFF2-40B4-BE49-F238E27FC236}">
                <a16:creationId xmlns:a16="http://schemas.microsoft.com/office/drawing/2014/main" id="{ED7B0BEB-FB4F-66E7-B93F-7B2B92151BF5}"/>
              </a:ext>
            </a:extLst>
          </p:cNvPr>
          <p:cNvSpPr txBox="1">
            <a:spLocks/>
          </p:cNvSpPr>
          <p:nvPr/>
        </p:nvSpPr>
        <p:spPr>
          <a:xfrm>
            <a:off x="6011958" y="3130136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-1</a:t>
            </a:r>
          </a:p>
        </p:txBody>
      </p:sp>
      <p:sp>
        <p:nvSpPr>
          <p:cNvPr id="44" name="Google Shape;76;p13">
            <a:extLst>
              <a:ext uri="{FF2B5EF4-FFF2-40B4-BE49-F238E27FC236}">
                <a16:creationId xmlns:a16="http://schemas.microsoft.com/office/drawing/2014/main" id="{11F38726-8A74-1921-52B2-A3F2A379024C}"/>
              </a:ext>
            </a:extLst>
          </p:cNvPr>
          <p:cNvSpPr txBox="1">
            <a:spLocks/>
          </p:cNvSpPr>
          <p:nvPr/>
        </p:nvSpPr>
        <p:spPr>
          <a:xfrm>
            <a:off x="7507624" y="3105618"/>
            <a:ext cx="133092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INVERSO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A6DB485-676F-030A-D4C9-5F293F6F8B76}"/>
              </a:ext>
            </a:extLst>
          </p:cNvPr>
          <p:cNvCxnSpPr>
            <a:cxnSpLocks/>
          </p:cNvCxnSpPr>
          <p:nvPr/>
        </p:nvCxnSpPr>
        <p:spPr>
          <a:xfrm>
            <a:off x="6820224" y="3449509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oogle Shape;76;p13">
            <a:extLst>
              <a:ext uri="{FF2B5EF4-FFF2-40B4-BE49-F238E27FC236}">
                <a16:creationId xmlns:a16="http://schemas.microsoft.com/office/drawing/2014/main" id="{DF392C2C-BFD9-C11A-7E4A-6682ED6DA4BE}"/>
              </a:ext>
            </a:extLst>
          </p:cNvPr>
          <p:cNvSpPr txBox="1">
            <a:spLocks/>
          </p:cNvSpPr>
          <p:nvPr/>
        </p:nvSpPr>
        <p:spPr>
          <a:xfrm>
            <a:off x="6011958" y="3510074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</a:p>
        </p:txBody>
      </p:sp>
      <p:sp>
        <p:nvSpPr>
          <p:cNvPr id="48" name="Google Shape;76;p13">
            <a:extLst>
              <a:ext uri="{FF2B5EF4-FFF2-40B4-BE49-F238E27FC236}">
                <a16:creationId xmlns:a16="http://schemas.microsoft.com/office/drawing/2014/main" id="{E6CE7760-F074-F3B3-50DD-3B0EBD45DE70}"/>
              </a:ext>
            </a:extLst>
          </p:cNvPr>
          <p:cNvSpPr txBox="1">
            <a:spLocks/>
          </p:cNvSpPr>
          <p:nvPr/>
        </p:nvSpPr>
        <p:spPr>
          <a:xfrm>
            <a:off x="7507624" y="3485556"/>
            <a:ext cx="133092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BI ASC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7AE2A28C-04B8-CE4D-823E-AC8D5339DDAA}"/>
              </a:ext>
            </a:extLst>
          </p:cNvPr>
          <p:cNvCxnSpPr>
            <a:cxnSpLocks/>
          </p:cNvCxnSpPr>
          <p:nvPr/>
        </p:nvCxnSpPr>
        <p:spPr>
          <a:xfrm>
            <a:off x="6820224" y="3829447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76;p13">
            <a:extLst>
              <a:ext uri="{FF2B5EF4-FFF2-40B4-BE49-F238E27FC236}">
                <a16:creationId xmlns:a16="http://schemas.microsoft.com/office/drawing/2014/main" id="{516ED43E-F4C6-89E0-875F-7017D63F0B6A}"/>
              </a:ext>
            </a:extLst>
          </p:cNvPr>
          <p:cNvSpPr txBox="1">
            <a:spLocks/>
          </p:cNvSpPr>
          <p:nvPr/>
        </p:nvSpPr>
        <p:spPr>
          <a:xfrm>
            <a:off x="6043918" y="3907466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-2</a:t>
            </a:r>
          </a:p>
        </p:txBody>
      </p:sp>
      <p:sp>
        <p:nvSpPr>
          <p:cNvPr id="51" name="Google Shape;76;p13">
            <a:extLst>
              <a:ext uri="{FF2B5EF4-FFF2-40B4-BE49-F238E27FC236}">
                <a16:creationId xmlns:a16="http://schemas.microsoft.com/office/drawing/2014/main" id="{DCBBA480-71A6-3503-3743-28E912B3EDB3}"/>
              </a:ext>
            </a:extLst>
          </p:cNvPr>
          <p:cNvSpPr txBox="1">
            <a:spLocks/>
          </p:cNvSpPr>
          <p:nvPr/>
        </p:nvSpPr>
        <p:spPr>
          <a:xfrm>
            <a:off x="7539584" y="3882948"/>
            <a:ext cx="133092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BI DES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7C1247E7-6510-D18F-D6B1-2E44425A025D}"/>
              </a:ext>
            </a:extLst>
          </p:cNvPr>
          <p:cNvCxnSpPr>
            <a:cxnSpLocks/>
          </p:cNvCxnSpPr>
          <p:nvPr/>
        </p:nvCxnSpPr>
        <p:spPr>
          <a:xfrm>
            <a:off x="6852184" y="4226839"/>
            <a:ext cx="626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35" grpId="0"/>
      <p:bldP spid="36" grpId="0"/>
      <p:bldP spid="40" grpId="0"/>
      <p:bldP spid="41" grpId="0"/>
      <p:bldP spid="2" grpId="0" animBg="1"/>
      <p:bldP spid="23" grpId="0"/>
      <p:bldP spid="24" grpId="0"/>
      <p:bldP spid="28" grpId="0" animBg="1"/>
      <p:bldP spid="33" grpId="0"/>
      <p:bldP spid="38" grpId="0"/>
      <p:bldP spid="43" grpId="0"/>
      <p:bldP spid="44" grpId="0"/>
      <p:bldP spid="47" grpId="0"/>
      <p:bldP spid="48" grpId="0"/>
      <p:bldP spid="50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B87CBD1-AC0A-D6DD-9A13-9B0D0F3C0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5771FC10-98BA-4782-E9E8-440F7A4B1B30}"/>
              </a:ext>
            </a:extLst>
          </p:cNvPr>
          <p:cNvSpPr/>
          <p:nvPr/>
        </p:nvSpPr>
        <p:spPr>
          <a:xfrm>
            <a:off x="-20105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A8A4DBE7-6411-099E-19EF-577066D746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F0DACD0D-DA5B-CE5F-C499-95AA1EE0B0C2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18A8FFBE-76DD-12A2-1F8A-8F2B9843472E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PROCX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E7369F8A-752B-1F36-EECE-2532D3C7AE29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PROCX (PROCURAR EM MATRIZES)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24BBBBA4-9373-C88E-9C31-E3C5BFEF41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D5F396EE-14DD-577C-6864-914942146FC4}"/>
              </a:ext>
            </a:extLst>
          </p:cNvPr>
          <p:cNvSpPr txBox="1">
            <a:spLocks/>
          </p:cNvSpPr>
          <p:nvPr/>
        </p:nvSpPr>
        <p:spPr>
          <a:xfrm>
            <a:off x="205556" y="1025367"/>
            <a:ext cx="885030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=PROCX(VALOR_PROCURADO; PESQUISA_MATRIZ; MATRIZ_RETORNO; [SE_NÃO_ENCONTRADO]; [MODO_CORRESPONDENCIA]; [MODO_PESQUISA])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11D9396A-70CF-5251-0883-0564461C5E11}"/>
              </a:ext>
            </a:extLst>
          </p:cNvPr>
          <p:cNvSpPr txBox="1">
            <a:spLocks/>
          </p:cNvSpPr>
          <p:nvPr/>
        </p:nvSpPr>
        <p:spPr>
          <a:xfrm>
            <a:off x="732963" y="1955840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DCE05342-A659-DCF8-60B9-4B905D87A488}"/>
              </a:ext>
            </a:extLst>
          </p:cNvPr>
          <p:cNvSpPr txBox="1">
            <a:spLocks/>
          </p:cNvSpPr>
          <p:nvPr/>
        </p:nvSpPr>
        <p:spPr>
          <a:xfrm>
            <a:off x="2126031" y="195584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ECF09CD0-71AA-2957-6BCC-FA0CE3424488}"/>
              </a:ext>
            </a:extLst>
          </p:cNvPr>
          <p:cNvSpPr txBox="1">
            <a:spLocks/>
          </p:cNvSpPr>
          <p:nvPr/>
        </p:nvSpPr>
        <p:spPr>
          <a:xfrm>
            <a:off x="2983126" y="1955840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54BCFDB0-EDB5-16F8-4CD0-D54BABA2FA75}"/>
              </a:ext>
            </a:extLst>
          </p:cNvPr>
          <p:cNvSpPr txBox="1">
            <a:spLocks/>
          </p:cNvSpPr>
          <p:nvPr/>
        </p:nvSpPr>
        <p:spPr>
          <a:xfrm>
            <a:off x="732963" y="2616303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BD9167E1-322F-1216-02DA-6CC35D276EBF}"/>
              </a:ext>
            </a:extLst>
          </p:cNvPr>
          <p:cNvSpPr txBox="1">
            <a:spLocks/>
          </p:cNvSpPr>
          <p:nvPr/>
        </p:nvSpPr>
        <p:spPr>
          <a:xfrm>
            <a:off x="2126031" y="2616303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9FC44043-AE10-E233-51ED-C545BDB7502F}"/>
              </a:ext>
            </a:extLst>
          </p:cNvPr>
          <p:cNvSpPr txBox="1">
            <a:spLocks/>
          </p:cNvSpPr>
          <p:nvPr/>
        </p:nvSpPr>
        <p:spPr>
          <a:xfrm>
            <a:off x="2983126" y="2616303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5BEE3DCF-7AEF-34B5-8FD0-9008E1421981}"/>
              </a:ext>
            </a:extLst>
          </p:cNvPr>
          <p:cNvSpPr txBox="1">
            <a:spLocks/>
          </p:cNvSpPr>
          <p:nvPr/>
        </p:nvSpPr>
        <p:spPr>
          <a:xfrm>
            <a:off x="732963" y="3276766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E1DD4D61-E22C-F36C-5F2D-A9FEE46718FE}"/>
              </a:ext>
            </a:extLst>
          </p:cNvPr>
          <p:cNvSpPr txBox="1">
            <a:spLocks/>
          </p:cNvSpPr>
          <p:nvPr/>
        </p:nvSpPr>
        <p:spPr>
          <a:xfrm>
            <a:off x="2126031" y="3276766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C7A5AA9A-5B08-F50B-31A5-85BEB7F7E565}"/>
              </a:ext>
            </a:extLst>
          </p:cNvPr>
          <p:cNvSpPr txBox="1">
            <a:spLocks/>
          </p:cNvSpPr>
          <p:nvPr/>
        </p:nvSpPr>
        <p:spPr>
          <a:xfrm>
            <a:off x="2983126" y="3276766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793B721D-E688-198A-5671-CFAA9CDCFFE8}"/>
              </a:ext>
            </a:extLst>
          </p:cNvPr>
          <p:cNvSpPr txBox="1">
            <a:spLocks/>
          </p:cNvSpPr>
          <p:nvPr/>
        </p:nvSpPr>
        <p:spPr>
          <a:xfrm>
            <a:off x="732963" y="395571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1265269F-DE27-3FBE-5324-0F8167273E0F}"/>
              </a:ext>
            </a:extLst>
          </p:cNvPr>
          <p:cNvSpPr txBox="1">
            <a:spLocks/>
          </p:cNvSpPr>
          <p:nvPr/>
        </p:nvSpPr>
        <p:spPr>
          <a:xfrm>
            <a:off x="2126031" y="395571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43920406-6213-14CF-6C8C-62D28C34A829}"/>
              </a:ext>
            </a:extLst>
          </p:cNvPr>
          <p:cNvSpPr txBox="1">
            <a:spLocks/>
          </p:cNvSpPr>
          <p:nvPr/>
        </p:nvSpPr>
        <p:spPr>
          <a:xfrm>
            <a:off x="2983126" y="395571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63B770E-215B-869E-7410-53AD0C395CC2}"/>
              </a:ext>
            </a:extLst>
          </p:cNvPr>
          <p:cNvCxnSpPr>
            <a:cxnSpLocks/>
          </p:cNvCxnSpPr>
          <p:nvPr/>
        </p:nvCxnSpPr>
        <p:spPr>
          <a:xfrm>
            <a:off x="614666" y="2501301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736EE4F-592B-F4F9-1E66-BE64DF7A0DD6}"/>
              </a:ext>
            </a:extLst>
          </p:cNvPr>
          <p:cNvCxnSpPr>
            <a:cxnSpLocks/>
          </p:cNvCxnSpPr>
          <p:nvPr/>
        </p:nvCxnSpPr>
        <p:spPr>
          <a:xfrm>
            <a:off x="1904594" y="1769983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A0FF32B-2A1B-EF84-10CF-5F685DBDCE0B}"/>
              </a:ext>
            </a:extLst>
          </p:cNvPr>
          <p:cNvCxnSpPr>
            <a:cxnSpLocks/>
          </p:cNvCxnSpPr>
          <p:nvPr/>
        </p:nvCxnSpPr>
        <p:spPr>
          <a:xfrm>
            <a:off x="2983126" y="1842524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76;p13">
            <a:extLst>
              <a:ext uri="{FF2B5EF4-FFF2-40B4-BE49-F238E27FC236}">
                <a16:creationId xmlns:a16="http://schemas.microsoft.com/office/drawing/2014/main" id="{439AD8BC-4112-042A-00A3-AB80CC350DC9}"/>
              </a:ext>
            </a:extLst>
          </p:cNvPr>
          <p:cNvSpPr txBox="1">
            <a:spLocks/>
          </p:cNvSpPr>
          <p:nvPr/>
        </p:nvSpPr>
        <p:spPr>
          <a:xfrm>
            <a:off x="180282" y="1157802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PROCURADO</a:t>
            </a:r>
          </a:p>
        </p:txBody>
      </p: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C0F390DB-7418-2B55-9D1E-9693B65DBD5E}"/>
              </a:ext>
            </a:extLst>
          </p:cNvPr>
          <p:cNvSpPr txBox="1">
            <a:spLocks/>
          </p:cNvSpPr>
          <p:nvPr/>
        </p:nvSpPr>
        <p:spPr>
          <a:xfrm>
            <a:off x="273489" y="4324818"/>
            <a:ext cx="1701182" cy="8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PESQUISA MATRIZ</a:t>
            </a:r>
          </a:p>
        </p:txBody>
      </p: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11B0760A-45FB-BF62-2F34-B5746FCFA84B}"/>
              </a:ext>
            </a:extLst>
          </p:cNvPr>
          <p:cNvSpPr txBox="1">
            <a:spLocks/>
          </p:cNvSpPr>
          <p:nvPr/>
        </p:nvSpPr>
        <p:spPr>
          <a:xfrm>
            <a:off x="4482560" y="2330673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1700"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464F161-824F-7DEB-9939-C3BB4361DDAA}"/>
              </a:ext>
            </a:extLst>
          </p:cNvPr>
          <p:cNvSpPr/>
          <p:nvPr/>
        </p:nvSpPr>
        <p:spPr>
          <a:xfrm>
            <a:off x="400464" y="1542888"/>
            <a:ext cx="1476644" cy="3542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Google Shape;76;p13">
            <a:extLst>
              <a:ext uri="{FF2B5EF4-FFF2-40B4-BE49-F238E27FC236}">
                <a16:creationId xmlns:a16="http://schemas.microsoft.com/office/drawing/2014/main" id="{EC218167-0CB4-58BA-E4A5-DBD193C3DFFE}"/>
              </a:ext>
            </a:extLst>
          </p:cNvPr>
          <p:cNvSpPr txBox="1">
            <a:spLocks/>
          </p:cNvSpPr>
          <p:nvPr/>
        </p:nvSpPr>
        <p:spPr>
          <a:xfrm>
            <a:off x="2759917" y="1107354"/>
            <a:ext cx="1971166" cy="140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VALOR PESQUISA</a:t>
            </a:r>
          </a:p>
        </p:txBody>
      </p:sp>
      <p:sp>
        <p:nvSpPr>
          <p:cNvPr id="24" name="Google Shape;76;p13">
            <a:extLst>
              <a:ext uri="{FF2B5EF4-FFF2-40B4-BE49-F238E27FC236}">
                <a16:creationId xmlns:a16="http://schemas.microsoft.com/office/drawing/2014/main" id="{48DBA5DE-7CBF-7C2B-05C5-280713B71823}"/>
              </a:ext>
            </a:extLst>
          </p:cNvPr>
          <p:cNvSpPr txBox="1">
            <a:spLocks/>
          </p:cNvSpPr>
          <p:nvPr/>
        </p:nvSpPr>
        <p:spPr>
          <a:xfrm>
            <a:off x="2810005" y="4379035"/>
            <a:ext cx="1701182" cy="8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MATRIZ RETORNO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ED3BA66-1EF3-8D0E-797A-989AB27FEF75}"/>
              </a:ext>
            </a:extLst>
          </p:cNvPr>
          <p:cNvSpPr/>
          <p:nvPr/>
        </p:nvSpPr>
        <p:spPr>
          <a:xfrm>
            <a:off x="2978615" y="1542888"/>
            <a:ext cx="1476644" cy="3542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Google Shape;76;p13">
            <a:extLst>
              <a:ext uri="{FF2B5EF4-FFF2-40B4-BE49-F238E27FC236}">
                <a16:creationId xmlns:a16="http://schemas.microsoft.com/office/drawing/2014/main" id="{DEF7D0D8-96AA-16A1-9274-6EF77DDD8412}"/>
              </a:ext>
            </a:extLst>
          </p:cNvPr>
          <p:cNvSpPr txBox="1">
            <a:spLocks/>
          </p:cNvSpPr>
          <p:nvPr/>
        </p:nvSpPr>
        <p:spPr>
          <a:xfrm>
            <a:off x="4705809" y="1542888"/>
            <a:ext cx="351722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 DO UNO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8967BD2A-E8E7-E5C2-F35F-5284C193177D}"/>
              </a:ext>
            </a:extLst>
          </p:cNvPr>
          <p:cNvSpPr/>
          <p:nvPr/>
        </p:nvSpPr>
        <p:spPr>
          <a:xfrm>
            <a:off x="1226001" y="842984"/>
            <a:ext cx="2479856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7310A93-19D5-7F80-7B53-49284D5BD84E}"/>
              </a:ext>
            </a:extLst>
          </p:cNvPr>
          <p:cNvSpPr/>
          <p:nvPr/>
        </p:nvSpPr>
        <p:spPr>
          <a:xfrm>
            <a:off x="6422833" y="1560128"/>
            <a:ext cx="816573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C0998D2-1EAA-76C4-0EEE-C3BC4A37EBF2}"/>
              </a:ext>
            </a:extLst>
          </p:cNvPr>
          <p:cNvSpPr/>
          <p:nvPr/>
        </p:nvSpPr>
        <p:spPr>
          <a:xfrm>
            <a:off x="5790564" y="866339"/>
            <a:ext cx="2479856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F7462AC-0DE4-0ADE-EC9B-58EE936B951E}"/>
              </a:ext>
            </a:extLst>
          </p:cNvPr>
          <p:cNvSpPr/>
          <p:nvPr/>
        </p:nvSpPr>
        <p:spPr>
          <a:xfrm>
            <a:off x="4673957" y="1574687"/>
            <a:ext cx="1473052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Google Shape;76;p13">
            <a:extLst>
              <a:ext uri="{FF2B5EF4-FFF2-40B4-BE49-F238E27FC236}">
                <a16:creationId xmlns:a16="http://schemas.microsoft.com/office/drawing/2014/main" id="{8CC1A75D-157F-31B7-F463-36630C545D47}"/>
              </a:ext>
            </a:extLst>
          </p:cNvPr>
          <p:cNvSpPr txBox="1">
            <a:spLocks/>
          </p:cNvSpPr>
          <p:nvPr/>
        </p:nvSpPr>
        <p:spPr>
          <a:xfrm>
            <a:off x="4638461" y="1955840"/>
            <a:ext cx="4913163" cy="172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=PROCX(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UNO:GOL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MATRIZ_RETORNO; [SE_NÃO_ENCONTRADO]; [MODO_CORRESPONDENCIA]; [MODO_PESQUISA])</a:t>
            </a:r>
          </a:p>
        </p:txBody>
      </p:sp>
      <p:sp>
        <p:nvSpPr>
          <p:cNvPr id="53" name="Google Shape;76;p13">
            <a:extLst>
              <a:ext uri="{FF2B5EF4-FFF2-40B4-BE49-F238E27FC236}">
                <a16:creationId xmlns:a16="http://schemas.microsoft.com/office/drawing/2014/main" id="{43392A3B-63E4-3D75-1C5F-003B85C66E66}"/>
              </a:ext>
            </a:extLst>
          </p:cNvPr>
          <p:cNvSpPr txBox="1">
            <a:spLocks/>
          </p:cNvSpPr>
          <p:nvPr/>
        </p:nvSpPr>
        <p:spPr>
          <a:xfrm>
            <a:off x="4705809" y="3095064"/>
            <a:ext cx="4913163" cy="172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=PROCX(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UNO:GOL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PAULO:CAROL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[SE_NÃO_ENCONTRADO]; [MODO_CORRESPONDENCIA]; [MODO_PESQUISA])</a:t>
            </a:r>
          </a:p>
        </p:txBody>
      </p:sp>
    </p:spTree>
    <p:extLst>
      <p:ext uri="{BB962C8B-B14F-4D97-AF65-F5344CB8AC3E}">
        <p14:creationId xmlns:p14="http://schemas.microsoft.com/office/powerpoint/2010/main" val="42245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23" grpId="0"/>
      <p:bldP spid="24" grpId="0"/>
      <p:bldP spid="28" grpId="0" animBg="1"/>
      <p:bldP spid="25" grpId="0"/>
      <p:bldP spid="29" grpId="0" animBg="1"/>
      <p:bldP spid="30" grpId="0" animBg="1"/>
      <p:bldP spid="31" grpId="0" animBg="1"/>
      <p:bldP spid="32" grpId="0" animBg="1"/>
      <p:bldP spid="34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BDD51B8-4E86-4A95-E89B-B65047BD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9F40B3A5-ED9E-9C15-AB7B-4F1CF7BB1A37}"/>
              </a:ext>
            </a:extLst>
          </p:cNvPr>
          <p:cNvSpPr/>
          <p:nvPr/>
        </p:nvSpPr>
        <p:spPr>
          <a:xfrm>
            <a:off x="-20105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732273E3-E04E-C2CE-0CCA-0B2845BE01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E2243A25-D7D1-0309-0D36-83AA2AB66DF5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112FDC24-0590-46EB-32AC-27151D0E19F0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FUNÇÃO PROCX</a:t>
            </a:r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E4C02C50-6310-D2D9-8CF4-739BB21CE157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PROCX (PROCURAR EM MATRIZES)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55E29278-9F83-EE91-5F5D-634DFDDE96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6;p13">
            <a:extLst>
              <a:ext uri="{FF2B5EF4-FFF2-40B4-BE49-F238E27FC236}">
                <a16:creationId xmlns:a16="http://schemas.microsoft.com/office/drawing/2014/main" id="{27B5D133-F1BD-AF0E-91CB-7BF7C39A9609}"/>
              </a:ext>
            </a:extLst>
          </p:cNvPr>
          <p:cNvSpPr txBox="1">
            <a:spLocks/>
          </p:cNvSpPr>
          <p:nvPr/>
        </p:nvSpPr>
        <p:spPr>
          <a:xfrm>
            <a:off x="205556" y="1025367"/>
            <a:ext cx="859600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=PROCX(VALOR_PROCURADO; PESQUISA_MATRIZ; MATRIZ_RETORNO; [SE_NÃO_ENCONTRADO]; [MODO_CORRESPONDENCIA]; [MODO_PESQUISA]</a:t>
            </a: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F3D3BD7D-D666-6337-329F-188C73055897}"/>
              </a:ext>
            </a:extLst>
          </p:cNvPr>
          <p:cNvSpPr txBox="1">
            <a:spLocks/>
          </p:cNvSpPr>
          <p:nvPr/>
        </p:nvSpPr>
        <p:spPr>
          <a:xfrm>
            <a:off x="732963" y="1955840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CARRO</a:t>
            </a:r>
          </a:p>
        </p:txBody>
      </p:sp>
      <p:sp>
        <p:nvSpPr>
          <p:cNvPr id="9" name="Google Shape;76;p13">
            <a:extLst>
              <a:ext uri="{FF2B5EF4-FFF2-40B4-BE49-F238E27FC236}">
                <a16:creationId xmlns:a16="http://schemas.microsoft.com/office/drawing/2014/main" id="{BD8C41B2-CE30-C168-08B8-8DFA7D5F8DA8}"/>
              </a:ext>
            </a:extLst>
          </p:cNvPr>
          <p:cNvSpPr txBox="1">
            <a:spLocks/>
          </p:cNvSpPr>
          <p:nvPr/>
        </p:nvSpPr>
        <p:spPr>
          <a:xfrm>
            <a:off x="2126031" y="1955840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KM</a:t>
            </a:r>
          </a:p>
        </p:txBody>
      </p:sp>
      <p:sp>
        <p:nvSpPr>
          <p:cNvPr id="10" name="Google Shape;76;p13">
            <a:extLst>
              <a:ext uri="{FF2B5EF4-FFF2-40B4-BE49-F238E27FC236}">
                <a16:creationId xmlns:a16="http://schemas.microsoft.com/office/drawing/2014/main" id="{D655AEC7-736B-78AB-2329-6F0181EC2E34}"/>
              </a:ext>
            </a:extLst>
          </p:cNvPr>
          <p:cNvSpPr txBox="1">
            <a:spLocks/>
          </p:cNvSpPr>
          <p:nvPr/>
        </p:nvSpPr>
        <p:spPr>
          <a:xfrm>
            <a:off x="2983126" y="1955840"/>
            <a:ext cx="154235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</a:t>
            </a:r>
          </a:p>
        </p:txBody>
      </p:sp>
      <p:sp>
        <p:nvSpPr>
          <p:cNvPr id="11" name="Google Shape;76;p13">
            <a:extLst>
              <a:ext uri="{FF2B5EF4-FFF2-40B4-BE49-F238E27FC236}">
                <a16:creationId xmlns:a16="http://schemas.microsoft.com/office/drawing/2014/main" id="{3E50F77F-C917-1B15-282E-1D89E2050977}"/>
              </a:ext>
            </a:extLst>
          </p:cNvPr>
          <p:cNvSpPr txBox="1">
            <a:spLocks/>
          </p:cNvSpPr>
          <p:nvPr/>
        </p:nvSpPr>
        <p:spPr>
          <a:xfrm>
            <a:off x="732963" y="2616303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</a:p>
        </p:txBody>
      </p:sp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8FAE500A-F851-AE41-C311-90DE7E692FCA}"/>
              </a:ext>
            </a:extLst>
          </p:cNvPr>
          <p:cNvSpPr txBox="1">
            <a:spLocks/>
          </p:cNvSpPr>
          <p:nvPr/>
        </p:nvSpPr>
        <p:spPr>
          <a:xfrm>
            <a:off x="2126031" y="2616303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1.000</a:t>
            </a: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12B55913-44D2-AE25-D53B-AFF865529C9A}"/>
              </a:ext>
            </a:extLst>
          </p:cNvPr>
          <p:cNvSpPr txBox="1">
            <a:spLocks/>
          </p:cNvSpPr>
          <p:nvPr/>
        </p:nvSpPr>
        <p:spPr>
          <a:xfrm>
            <a:off x="2983126" y="2616303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14" name="Google Shape;76;p13">
            <a:extLst>
              <a:ext uri="{FF2B5EF4-FFF2-40B4-BE49-F238E27FC236}">
                <a16:creationId xmlns:a16="http://schemas.microsoft.com/office/drawing/2014/main" id="{13561677-2EB3-E8A2-B820-0DAF2016C6B9}"/>
              </a:ext>
            </a:extLst>
          </p:cNvPr>
          <p:cNvSpPr txBox="1">
            <a:spLocks/>
          </p:cNvSpPr>
          <p:nvPr/>
        </p:nvSpPr>
        <p:spPr>
          <a:xfrm>
            <a:off x="732963" y="3276766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CORSA</a:t>
            </a:r>
          </a:p>
        </p:txBody>
      </p:sp>
      <p:sp>
        <p:nvSpPr>
          <p:cNvPr id="15" name="Google Shape;76;p13">
            <a:extLst>
              <a:ext uri="{FF2B5EF4-FFF2-40B4-BE49-F238E27FC236}">
                <a16:creationId xmlns:a16="http://schemas.microsoft.com/office/drawing/2014/main" id="{210A49C3-8BBE-C427-7E4D-F1D5E440EF2B}"/>
              </a:ext>
            </a:extLst>
          </p:cNvPr>
          <p:cNvSpPr txBox="1">
            <a:spLocks/>
          </p:cNvSpPr>
          <p:nvPr/>
        </p:nvSpPr>
        <p:spPr>
          <a:xfrm>
            <a:off x="2126031" y="3276766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1.500</a:t>
            </a:r>
          </a:p>
        </p:txBody>
      </p:sp>
      <p:sp>
        <p:nvSpPr>
          <p:cNvPr id="16" name="Google Shape;76;p13">
            <a:extLst>
              <a:ext uri="{FF2B5EF4-FFF2-40B4-BE49-F238E27FC236}">
                <a16:creationId xmlns:a16="http://schemas.microsoft.com/office/drawing/2014/main" id="{E0E049B8-F93F-31CB-7395-5738ACA5E190}"/>
              </a:ext>
            </a:extLst>
          </p:cNvPr>
          <p:cNvSpPr txBox="1">
            <a:spLocks/>
          </p:cNvSpPr>
          <p:nvPr/>
        </p:nvSpPr>
        <p:spPr>
          <a:xfrm>
            <a:off x="2983126" y="3276766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JOÃO</a:t>
            </a:r>
          </a:p>
        </p:txBody>
      </p:sp>
      <p:sp>
        <p:nvSpPr>
          <p:cNvPr id="17" name="Google Shape;76;p13">
            <a:extLst>
              <a:ext uri="{FF2B5EF4-FFF2-40B4-BE49-F238E27FC236}">
                <a16:creationId xmlns:a16="http://schemas.microsoft.com/office/drawing/2014/main" id="{B70A025B-548E-F2C0-1AF5-0DE4E76F5CD4}"/>
              </a:ext>
            </a:extLst>
          </p:cNvPr>
          <p:cNvSpPr txBox="1">
            <a:spLocks/>
          </p:cNvSpPr>
          <p:nvPr/>
        </p:nvSpPr>
        <p:spPr>
          <a:xfrm>
            <a:off x="732963" y="3955715"/>
            <a:ext cx="12872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GOL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2E8EC817-FECA-C2DB-CF8E-8065B0105422}"/>
              </a:ext>
            </a:extLst>
          </p:cNvPr>
          <p:cNvSpPr txBox="1">
            <a:spLocks/>
          </p:cNvSpPr>
          <p:nvPr/>
        </p:nvSpPr>
        <p:spPr>
          <a:xfrm>
            <a:off x="2126031" y="395571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3.000</a:t>
            </a: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8220589A-5DFC-F504-402A-7B3146A73C1E}"/>
              </a:ext>
            </a:extLst>
          </p:cNvPr>
          <p:cNvSpPr txBox="1">
            <a:spLocks/>
          </p:cNvSpPr>
          <p:nvPr/>
        </p:nvSpPr>
        <p:spPr>
          <a:xfrm>
            <a:off x="2983126" y="3955715"/>
            <a:ext cx="11060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CAROL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BDE286A-CA42-F975-F541-ACFED824FE2D}"/>
              </a:ext>
            </a:extLst>
          </p:cNvPr>
          <p:cNvCxnSpPr>
            <a:cxnSpLocks/>
          </p:cNvCxnSpPr>
          <p:nvPr/>
        </p:nvCxnSpPr>
        <p:spPr>
          <a:xfrm>
            <a:off x="614666" y="2501301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0B956CA-0301-09D3-8956-4C0D3F6DAEB7}"/>
              </a:ext>
            </a:extLst>
          </p:cNvPr>
          <p:cNvCxnSpPr>
            <a:cxnSpLocks/>
          </p:cNvCxnSpPr>
          <p:nvPr/>
        </p:nvCxnSpPr>
        <p:spPr>
          <a:xfrm>
            <a:off x="1904594" y="1769983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B386025-B90E-244C-E2B8-686822EB2A41}"/>
              </a:ext>
            </a:extLst>
          </p:cNvPr>
          <p:cNvCxnSpPr>
            <a:cxnSpLocks/>
          </p:cNvCxnSpPr>
          <p:nvPr/>
        </p:nvCxnSpPr>
        <p:spPr>
          <a:xfrm>
            <a:off x="2983126" y="1842524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76;p13">
            <a:extLst>
              <a:ext uri="{FF2B5EF4-FFF2-40B4-BE49-F238E27FC236}">
                <a16:creationId xmlns:a16="http://schemas.microsoft.com/office/drawing/2014/main" id="{924CB3FA-A20D-1015-A96A-86917A55E334}"/>
              </a:ext>
            </a:extLst>
          </p:cNvPr>
          <p:cNvSpPr txBox="1">
            <a:spLocks/>
          </p:cNvSpPr>
          <p:nvPr/>
        </p:nvSpPr>
        <p:spPr>
          <a:xfrm>
            <a:off x="4482560" y="2330673"/>
            <a:ext cx="966446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1700"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76;p13">
            <a:extLst>
              <a:ext uri="{FF2B5EF4-FFF2-40B4-BE49-F238E27FC236}">
                <a16:creationId xmlns:a16="http://schemas.microsoft.com/office/drawing/2014/main" id="{489F7223-6541-D126-9E46-E646E3248785}"/>
              </a:ext>
            </a:extLst>
          </p:cNvPr>
          <p:cNvSpPr txBox="1">
            <a:spLocks/>
          </p:cNvSpPr>
          <p:nvPr/>
        </p:nvSpPr>
        <p:spPr>
          <a:xfrm>
            <a:off x="4705809" y="1542888"/>
            <a:ext cx="351722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MOTORISTA DO UNO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6D60CB9-7B14-712D-6084-B7939700CC34}"/>
              </a:ext>
            </a:extLst>
          </p:cNvPr>
          <p:cNvSpPr/>
          <p:nvPr/>
        </p:nvSpPr>
        <p:spPr>
          <a:xfrm>
            <a:off x="29510" y="1131179"/>
            <a:ext cx="3202531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9F3750F-CBAF-FDAC-D34A-C963C1F7A6A9}"/>
              </a:ext>
            </a:extLst>
          </p:cNvPr>
          <p:cNvSpPr/>
          <p:nvPr/>
        </p:nvSpPr>
        <p:spPr>
          <a:xfrm>
            <a:off x="3140760" y="1152264"/>
            <a:ext cx="3374340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Google Shape;76;p13">
            <a:extLst>
              <a:ext uri="{FF2B5EF4-FFF2-40B4-BE49-F238E27FC236}">
                <a16:creationId xmlns:a16="http://schemas.microsoft.com/office/drawing/2014/main" id="{A2D2976A-6C3D-95C6-2BF9-993CB276C0E9}"/>
              </a:ext>
            </a:extLst>
          </p:cNvPr>
          <p:cNvSpPr txBox="1">
            <a:spLocks/>
          </p:cNvSpPr>
          <p:nvPr/>
        </p:nvSpPr>
        <p:spPr>
          <a:xfrm>
            <a:off x="4739385" y="1691271"/>
            <a:ext cx="4375105" cy="156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=PROCX(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UNO:GOL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PAULO:CAROL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“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ND”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[MODO_CORRESPONDENCIA]; [MODO_PESQUISA])</a:t>
            </a:r>
          </a:p>
        </p:txBody>
      </p:sp>
      <p:sp>
        <p:nvSpPr>
          <p:cNvPr id="33" name="Google Shape;76;p13">
            <a:extLst>
              <a:ext uri="{FF2B5EF4-FFF2-40B4-BE49-F238E27FC236}">
                <a16:creationId xmlns:a16="http://schemas.microsoft.com/office/drawing/2014/main" id="{72DF31A5-D58F-33C8-1647-7453ED915CFC}"/>
              </a:ext>
            </a:extLst>
          </p:cNvPr>
          <p:cNvSpPr txBox="1">
            <a:spLocks/>
          </p:cNvSpPr>
          <p:nvPr/>
        </p:nvSpPr>
        <p:spPr>
          <a:xfrm>
            <a:off x="3169412" y="1540019"/>
            <a:ext cx="538384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ND</a:t>
            </a:r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AFF3BE3D-E07E-86D0-AC88-6BFA47A6C7CC}"/>
              </a:ext>
            </a:extLst>
          </p:cNvPr>
          <p:cNvCxnSpPr/>
          <p:nvPr/>
        </p:nvCxnSpPr>
        <p:spPr>
          <a:xfrm>
            <a:off x="2258458" y="1540019"/>
            <a:ext cx="910953" cy="3025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76;p13">
            <a:extLst>
              <a:ext uri="{FF2B5EF4-FFF2-40B4-BE49-F238E27FC236}">
                <a16:creationId xmlns:a16="http://schemas.microsoft.com/office/drawing/2014/main" id="{2D0DE555-1917-C190-B70F-F334B57E6FDD}"/>
              </a:ext>
            </a:extLst>
          </p:cNvPr>
          <p:cNvSpPr txBox="1">
            <a:spLocks/>
          </p:cNvSpPr>
          <p:nvPr/>
        </p:nvSpPr>
        <p:spPr>
          <a:xfrm>
            <a:off x="4739385" y="2653601"/>
            <a:ext cx="4375105" cy="156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=PROCX(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UNO:GOL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PAULO:CAROL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“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ND”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1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41" name="Google Shape;76;p13">
            <a:extLst>
              <a:ext uri="{FF2B5EF4-FFF2-40B4-BE49-F238E27FC236}">
                <a16:creationId xmlns:a16="http://schemas.microsoft.com/office/drawing/2014/main" id="{EEB404DF-6DCE-E131-08B2-1562ED57DCEB}"/>
              </a:ext>
            </a:extLst>
          </p:cNvPr>
          <p:cNvSpPr txBox="1">
            <a:spLocks/>
          </p:cNvSpPr>
          <p:nvPr/>
        </p:nvSpPr>
        <p:spPr>
          <a:xfrm>
            <a:off x="4739386" y="3493198"/>
            <a:ext cx="1381924" cy="156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PAULO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2B299C69-9230-BEDA-9890-26E2A827A5B0}"/>
              </a:ext>
            </a:extLst>
          </p:cNvPr>
          <p:cNvSpPr/>
          <p:nvPr/>
        </p:nvSpPr>
        <p:spPr>
          <a:xfrm>
            <a:off x="6146045" y="1178543"/>
            <a:ext cx="2766230" cy="601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Google Shape;76;p13">
            <a:extLst>
              <a:ext uri="{FF2B5EF4-FFF2-40B4-BE49-F238E27FC236}">
                <a16:creationId xmlns:a16="http://schemas.microsoft.com/office/drawing/2014/main" id="{A2C9CEB6-EBE9-F0A5-DE13-E4541017A8E6}"/>
              </a:ext>
            </a:extLst>
          </p:cNvPr>
          <p:cNvSpPr txBox="1">
            <a:spLocks/>
          </p:cNvSpPr>
          <p:nvPr/>
        </p:nvSpPr>
        <p:spPr>
          <a:xfrm>
            <a:off x="4203696" y="1583174"/>
            <a:ext cx="538384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44" name="Google Shape;76;p13">
            <a:extLst>
              <a:ext uri="{FF2B5EF4-FFF2-40B4-BE49-F238E27FC236}">
                <a16:creationId xmlns:a16="http://schemas.microsoft.com/office/drawing/2014/main" id="{EDC842FE-DEB3-34A7-39AF-160024904102}"/>
              </a:ext>
            </a:extLst>
          </p:cNvPr>
          <p:cNvSpPr txBox="1">
            <a:spLocks/>
          </p:cNvSpPr>
          <p:nvPr/>
        </p:nvSpPr>
        <p:spPr>
          <a:xfrm>
            <a:off x="7602764" y="1636752"/>
            <a:ext cx="538384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9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53" grpId="0"/>
      <p:bldP spid="33" grpId="0"/>
      <p:bldP spid="39" grpId="0"/>
      <p:bldP spid="41" grpId="0"/>
      <p:bldP spid="42" grpId="0" animBg="1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41DEC8B-E8B5-4DF2-4C4B-DEB3221C3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F43E2F3D-3350-2D65-B307-7EC4C27B428F}"/>
              </a:ext>
            </a:extLst>
          </p:cNvPr>
          <p:cNvSpPr/>
          <p:nvPr/>
        </p:nvSpPr>
        <p:spPr>
          <a:xfrm>
            <a:off x="0" y="-11357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0F1EE8E6-A23D-6F24-89DC-91122F8B33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D96954C8-80DD-31D0-DC7D-74F7E0B6A0EC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F8C1CAB4-F776-3E45-0F11-120CBCC96D4A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“E” E LÓGICA “OU”</a:t>
            </a:r>
          </a:p>
        </p:txBody>
      </p:sp>
      <p:sp>
        <p:nvSpPr>
          <p:cNvPr id="2" name="Google Shape;76;p13">
            <a:extLst>
              <a:ext uri="{FF2B5EF4-FFF2-40B4-BE49-F238E27FC236}">
                <a16:creationId xmlns:a16="http://schemas.microsoft.com/office/drawing/2014/main" id="{0E15C213-478C-9F2B-6A09-26417F8897C7}"/>
              </a:ext>
            </a:extLst>
          </p:cNvPr>
          <p:cNvSpPr txBox="1">
            <a:spLocks/>
          </p:cNvSpPr>
          <p:nvPr/>
        </p:nvSpPr>
        <p:spPr>
          <a:xfrm>
            <a:off x="635122" y="445443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“E”</a:t>
            </a:r>
          </a:p>
        </p:txBody>
      </p:sp>
      <p:pic>
        <p:nvPicPr>
          <p:cNvPr id="6" name="Google Shape;312;p32">
            <a:extLst>
              <a:ext uri="{FF2B5EF4-FFF2-40B4-BE49-F238E27FC236}">
                <a16:creationId xmlns:a16="http://schemas.microsoft.com/office/drawing/2014/main" id="{7D03F7C0-659A-E582-2289-FF40F72AC1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2" y="595645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6;p13">
            <a:extLst>
              <a:ext uri="{FF2B5EF4-FFF2-40B4-BE49-F238E27FC236}">
                <a16:creationId xmlns:a16="http://schemas.microsoft.com/office/drawing/2014/main" id="{03752408-8E23-405F-FCC1-A30E70735EB6}"/>
              </a:ext>
            </a:extLst>
          </p:cNvPr>
          <p:cNvSpPr txBox="1">
            <a:spLocks/>
          </p:cNvSpPr>
          <p:nvPr/>
        </p:nvSpPr>
        <p:spPr>
          <a:xfrm>
            <a:off x="240994" y="1041088"/>
            <a:ext cx="3296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CONJUNTO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VERDADEIRO = 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CONDIÇÕES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VERDADEIRAS </a:t>
            </a:r>
          </a:p>
        </p:txBody>
      </p:sp>
      <p:sp>
        <p:nvSpPr>
          <p:cNvPr id="18" name="Google Shape;76;p13">
            <a:extLst>
              <a:ext uri="{FF2B5EF4-FFF2-40B4-BE49-F238E27FC236}">
                <a16:creationId xmlns:a16="http://schemas.microsoft.com/office/drawing/2014/main" id="{5924F259-CFB5-E928-ACD3-CA8E2FD6E974}"/>
              </a:ext>
            </a:extLst>
          </p:cNvPr>
          <p:cNvSpPr txBox="1">
            <a:spLocks/>
          </p:cNvSpPr>
          <p:nvPr/>
        </p:nvSpPr>
        <p:spPr>
          <a:xfrm>
            <a:off x="88594" y="1904812"/>
            <a:ext cx="138778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E</a:t>
            </a:r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" name="Google Shape;76;p13">
            <a:extLst>
              <a:ext uri="{FF2B5EF4-FFF2-40B4-BE49-F238E27FC236}">
                <a16:creationId xmlns:a16="http://schemas.microsoft.com/office/drawing/2014/main" id="{E1F77D71-C085-7225-478D-2DA8691F5CD9}"/>
              </a:ext>
            </a:extLst>
          </p:cNvPr>
          <p:cNvSpPr txBox="1">
            <a:spLocks/>
          </p:cNvSpPr>
          <p:nvPr/>
        </p:nvSpPr>
        <p:spPr>
          <a:xfrm>
            <a:off x="1564969" y="1904812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20" name="Google Shape;76;p13">
            <a:extLst>
              <a:ext uri="{FF2B5EF4-FFF2-40B4-BE49-F238E27FC236}">
                <a16:creationId xmlns:a16="http://schemas.microsoft.com/office/drawing/2014/main" id="{C4A1B1AE-7940-14D7-22B4-87F896637A0D}"/>
              </a:ext>
            </a:extLst>
          </p:cNvPr>
          <p:cNvSpPr txBox="1">
            <a:spLocks/>
          </p:cNvSpPr>
          <p:nvPr/>
        </p:nvSpPr>
        <p:spPr>
          <a:xfrm>
            <a:off x="2165418" y="1904812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21" name="Google Shape;76;p13">
            <a:extLst>
              <a:ext uri="{FF2B5EF4-FFF2-40B4-BE49-F238E27FC236}">
                <a16:creationId xmlns:a16="http://schemas.microsoft.com/office/drawing/2014/main" id="{AD752097-FFF3-BBA5-5596-8B4D709F2B9A}"/>
              </a:ext>
            </a:extLst>
          </p:cNvPr>
          <p:cNvSpPr txBox="1">
            <a:spLocks/>
          </p:cNvSpPr>
          <p:nvPr/>
        </p:nvSpPr>
        <p:spPr>
          <a:xfrm>
            <a:off x="573076" y="2449448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22" name="Google Shape;76;p13">
            <a:extLst>
              <a:ext uri="{FF2B5EF4-FFF2-40B4-BE49-F238E27FC236}">
                <a16:creationId xmlns:a16="http://schemas.microsoft.com/office/drawing/2014/main" id="{40EE2991-3B8F-7417-A79F-EF8B1FD7256B}"/>
              </a:ext>
            </a:extLst>
          </p:cNvPr>
          <p:cNvSpPr txBox="1">
            <a:spLocks/>
          </p:cNvSpPr>
          <p:nvPr/>
        </p:nvSpPr>
        <p:spPr>
          <a:xfrm>
            <a:off x="619898" y="3087623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D2B0797-8EB7-58C9-0F03-02D1B4F92B18}"/>
              </a:ext>
            </a:extLst>
          </p:cNvPr>
          <p:cNvCxnSpPr>
            <a:cxnSpLocks/>
          </p:cNvCxnSpPr>
          <p:nvPr/>
        </p:nvCxnSpPr>
        <p:spPr>
          <a:xfrm>
            <a:off x="88594" y="2454919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6E3DF-3053-096B-EC0C-F41FB7B4237D}"/>
              </a:ext>
            </a:extLst>
          </p:cNvPr>
          <p:cNvCxnSpPr>
            <a:cxnSpLocks/>
          </p:cNvCxnSpPr>
          <p:nvPr/>
        </p:nvCxnSpPr>
        <p:spPr>
          <a:xfrm>
            <a:off x="1266419" y="1679263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76;p13">
            <a:extLst>
              <a:ext uri="{FF2B5EF4-FFF2-40B4-BE49-F238E27FC236}">
                <a16:creationId xmlns:a16="http://schemas.microsoft.com/office/drawing/2014/main" id="{54CDFD53-5C64-8F70-EDAF-D6EA1089E656}"/>
              </a:ext>
            </a:extLst>
          </p:cNvPr>
          <p:cNvSpPr txBox="1">
            <a:spLocks/>
          </p:cNvSpPr>
          <p:nvPr/>
        </p:nvSpPr>
        <p:spPr>
          <a:xfrm>
            <a:off x="1518920" y="2449447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28" name="Google Shape;76;p13">
            <a:extLst>
              <a:ext uri="{FF2B5EF4-FFF2-40B4-BE49-F238E27FC236}">
                <a16:creationId xmlns:a16="http://schemas.microsoft.com/office/drawing/2014/main" id="{06BBED99-7899-2B0E-DB5C-28B7E3305EF1}"/>
              </a:ext>
            </a:extLst>
          </p:cNvPr>
          <p:cNvSpPr txBox="1">
            <a:spLocks/>
          </p:cNvSpPr>
          <p:nvPr/>
        </p:nvSpPr>
        <p:spPr>
          <a:xfrm>
            <a:off x="1503452" y="3093093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29" name="Google Shape;76;p13">
            <a:extLst>
              <a:ext uri="{FF2B5EF4-FFF2-40B4-BE49-F238E27FC236}">
                <a16:creationId xmlns:a16="http://schemas.microsoft.com/office/drawing/2014/main" id="{214FAD34-6641-C1C6-5A9A-DB27DD3FE856}"/>
              </a:ext>
            </a:extLst>
          </p:cNvPr>
          <p:cNvSpPr txBox="1">
            <a:spLocks/>
          </p:cNvSpPr>
          <p:nvPr/>
        </p:nvSpPr>
        <p:spPr>
          <a:xfrm>
            <a:off x="2106713" y="2487268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30" name="Google Shape;76;p13">
            <a:extLst>
              <a:ext uri="{FF2B5EF4-FFF2-40B4-BE49-F238E27FC236}">
                <a16:creationId xmlns:a16="http://schemas.microsoft.com/office/drawing/2014/main" id="{4048943E-27DB-5B9B-EC5F-8F81F650E83D}"/>
              </a:ext>
            </a:extLst>
          </p:cNvPr>
          <p:cNvSpPr txBox="1">
            <a:spLocks/>
          </p:cNvSpPr>
          <p:nvPr/>
        </p:nvSpPr>
        <p:spPr>
          <a:xfrm>
            <a:off x="2091996" y="3087622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8D3590D-9F7C-CB95-334E-C7E654DD05D6}"/>
              </a:ext>
            </a:extLst>
          </p:cNvPr>
          <p:cNvSpPr/>
          <p:nvPr/>
        </p:nvSpPr>
        <p:spPr>
          <a:xfrm>
            <a:off x="1925761" y="3117719"/>
            <a:ext cx="660501" cy="566215"/>
          </a:xfrm>
          <a:prstGeom prst="ellipse">
            <a:avLst/>
          </a:prstGeom>
          <a:noFill/>
          <a:ln>
            <a:solidFill>
              <a:srgbClr val="2EC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EE352EE1-890F-3B8A-C2A2-7F8BE3F35E3D}"/>
              </a:ext>
            </a:extLst>
          </p:cNvPr>
          <p:cNvSpPr txBox="1">
            <a:spLocks/>
          </p:cNvSpPr>
          <p:nvPr/>
        </p:nvSpPr>
        <p:spPr>
          <a:xfrm>
            <a:off x="4311512" y="641038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“OU”</a:t>
            </a:r>
          </a:p>
        </p:txBody>
      </p:sp>
      <p:pic>
        <p:nvPicPr>
          <p:cNvPr id="33" name="Google Shape;312;p32">
            <a:extLst>
              <a:ext uri="{FF2B5EF4-FFF2-40B4-BE49-F238E27FC236}">
                <a16:creationId xmlns:a16="http://schemas.microsoft.com/office/drawing/2014/main" id="{6CB53E53-E5D6-F958-08C6-A2D778A588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522" y="791240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76;p13">
            <a:extLst>
              <a:ext uri="{FF2B5EF4-FFF2-40B4-BE49-F238E27FC236}">
                <a16:creationId xmlns:a16="http://schemas.microsoft.com/office/drawing/2014/main" id="{BC6976DE-ADEC-CCBA-6F30-E8E5D2FD458D}"/>
              </a:ext>
            </a:extLst>
          </p:cNvPr>
          <p:cNvSpPr txBox="1">
            <a:spLocks/>
          </p:cNvSpPr>
          <p:nvPr/>
        </p:nvSpPr>
        <p:spPr>
          <a:xfrm>
            <a:off x="3931522" y="1288550"/>
            <a:ext cx="4971484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CONJUNTO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VERDADEIRO = 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CONDIÇÃO</a:t>
            </a:r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VERDADEIRA </a:t>
            </a:r>
          </a:p>
        </p:txBody>
      </p:sp>
      <p:sp>
        <p:nvSpPr>
          <p:cNvPr id="35" name="Google Shape;76;p13">
            <a:extLst>
              <a:ext uri="{FF2B5EF4-FFF2-40B4-BE49-F238E27FC236}">
                <a16:creationId xmlns:a16="http://schemas.microsoft.com/office/drawing/2014/main" id="{EBC57CCD-ED1E-EAF9-7CEF-3A1AC00007EB}"/>
              </a:ext>
            </a:extLst>
          </p:cNvPr>
          <p:cNvSpPr txBox="1">
            <a:spLocks/>
          </p:cNvSpPr>
          <p:nvPr/>
        </p:nvSpPr>
        <p:spPr>
          <a:xfrm>
            <a:off x="4449895" y="1877702"/>
            <a:ext cx="138778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OU</a:t>
            </a:r>
            <a:endParaRPr lang="pt-BR" sz="1700" dirty="0">
              <a:solidFill>
                <a:srgbClr val="3E3C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" name="Google Shape;76;p13">
            <a:extLst>
              <a:ext uri="{FF2B5EF4-FFF2-40B4-BE49-F238E27FC236}">
                <a16:creationId xmlns:a16="http://schemas.microsoft.com/office/drawing/2014/main" id="{42C6D61D-AEAC-84E4-F820-DC909153B9C3}"/>
              </a:ext>
            </a:extLst>
          </p:cNvPr>
          <p:cNvSpPr txBox="1">
            <a:spLocks/>
          </p:cNvSpPr>
          <p:nvPr/>
        </p:nvSpPr>
        <p:spPr>
          <a:xfrm>
            <a:off x="6211321" y="1922218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37" name="Google Shape;76;p13">
            <a:extLst>
              <a:ext uri="{FF2B5EF4-FFF2-40B4-BE49-F238E27FC236}">
                <a16:creationId xmlns:a16="http://schemas.microsoft.com/office/drawing/2014/main" id="{CB065310-D791-5F59-5E6C-E274C78133D3}"/>
              </a:ext>
            </a:extLst>
          </p:cNvPr>
          <p:cNvSpPr txBox="1">
            <a:spLocks/>
          </p:cNvSpPr>
          <p:nvPr/>
        </p:nvSpPr>
        <p:spPr>
          <a:xfrm>
            <a:off x="6811770" y="1922218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38" name="Google Shape;76;p13">
            <a:extLst>
              <a:ext uri="{FF2B5EF4-FFF2-40B4-BE49-F238E27FC236}">
                <a16:creationId xmlns:a16="http://schemas.microsoft.com/office/drawing/2014/main" id="{BC0DE296-9A9C-E430-5896-CDAFB4BADAF0}"/>
              </a:ext>
            </a:extLst>
          </p:cNvPr>
          <p:cNvSpPr txBox="1">
            <a:spLocks/>
          </p:cNvSpPr>
          <p:nvPr/>
        </p:nvSpPr>
        <p:spPr>
          <a:xfrm>
            <a:off x="5219428" y="2466854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39" name="Google Shape;76;p13">
            <a:extLst>
              <a:ext uri="{FF2B5EF4-FFF2-40B4-BE49-F238E27FC236}">
                <a16:creationId xmlns:a16="http://schemas.microsoft.com/office/drawing/2014/main" id="{63DBBAF4-5647-DA39-7C34-FEF44040F11D}"/>
              </a:ext>
            </a:extLst>
          </p:cNvPr>
          <p:cNvSpPr txBox="1">
            <a:spLocks/>
          </p:cNvSpPr>
          <p:nvPr/>
        </p:nvSpPr>
        <p:spPr>
          <a:xfrm>
            <a:off x="5266250" y="3105029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C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0D74E18-ABDB-B6F9-D124-95EC0E396BD1}"/>
              </a:ext>
            </a:extLst>
          </p:cNvPr>
          <p:cNvCxnSpPr>
            <a:cxnSpLocks/>
          </p:cNvCxnSpPr>
          <p:nvPr/>
        </p:nvCxnSpPr>
        <p:spPr>
          <a:xfrm>
            <a:off x="4734946" y="2472325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0F99897D-A262-23D1-0799-F1575042AEE2}"/>
              </a:ext>
            </a:extLst>
          </p:cNvPr>
          <p:cNvCxnSpPr>
            <a:cxnSpLocks/>
          </p:cNvCxnSpPr>
          <p:nvPr/>
        </p:nvCxnSpPr>
        <p:spPr>
          <a:xfrm>
            <a:off x="5912771" y="1696669"/>
            <a:ext cx="0" cy="28239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76;p13">
            <a:extLst>
              <a:ext uri="{FF2B5EF4-FFF2-40B4-BE49-F238E27FC236}">
                <a16:creationId xmlns:a16="http://schemas.microsoft.com/office/drawing/2014/main" id="{D1E5E19B-9FE8-6BAF-8BFE-97195A6FBE75}"/>
              </a:ext>
            </a:extLst>
          </p:cNvPr>
          <p:cNvSpPr txBox="1">
            <a:spLocks/>
          </p:cNvSpPr>
          <p:nvPr/>
        </p:nvSpPr>
        <p:spPr>
          <a:xfrm>
            <a:off x="6165272" y="2466853"/>
            <a:ext cx="530531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</a:p>
        </p:txBody>
      </p:sp>
      <p:sp>
        <p:nvSpPr>
          <p:cNvPr id="45" name="Google Shape;76;p13">
            <a:extLst>
              <a:ext uri="{FF2B5EF4-FFF2-40B4-BE49-F238E27FC236}">
                <a16:creationId xmlns:a16="http://schemas.microsoft.com/office/drawing/2014/main" id="{FDDD79A4-ADE9-2D55-9C9D-40A5277F73F2}"/>
              </a:ext>
            </a:extLst>
          </p:cNvPr>
          <p:cNvSpPr txBox="1">
            <a:spLocks/>
          </p:cNvSpPr>
          <p:nvPr/>
        </p:nvSpPr>
        <p:spPr>
          <a:xfrm>
            <a:off x="6738349" y="3105028"/>
            <a:ext cx="29893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C23A9FD2-3B49-177F-7AFA-DA8E92DB4617}"/>
              </a:ext>
            </a:extLst>
          </p:cNvPr>
          <p:cNvSpPr/>
          <p:nvPr/>
        </p:nvSpPr>
        <p:spPr>
          <a:xfrm>
            <a:off x="6572113" y="3135125"/>
            <a:ext cx="660501" cy="566215"/>
          </a:xfrm>
          <a:prstGeom prst="ellipse">
            <a:avLst/>
          </a:prstGeom>
          <a:noFill/>
          <a:ln>
            <a:solidFill>
              <a:srgbClr val="2EC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Google Shape;76;p13">
            <a:extLst>
              <a:ext uri="{FF2B5EF4-FFF2-40B4-BE49-F238E27FC236}">
                <a16:creationId xmlns:a16="http://schemas.microsoft.com/office/drawing/2014/main" id="{FBC8C70F-382D-BE5A-E768-0FA22BFC00E6}"/>
              </a:ext>
            </a:extLst>
          </p:cNvPr>
          <p:cNvSpPr txBox="1">
            <a:spLocks/>
          </p:cNvSpPr>
          <p:nvPr/>
        </p:nvSpPr>
        <p:spPr>
          <a:xfrm>
            <a:off x="6135013" y="3125443"/>
            <a:ext cx="265104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CD3DD59B-75C3-D820-36D3-C63C9938CD6D}"/>
              </a:ext>
            </a:extLst>
          </p:cNvPr>
          <p:cNvSpPr/>
          <p:nvPr/>
        </p:nvSpPr>
        <p:spPr>
          <a:xfrm>
            <a:off x="5968777" y="3155540"/>
            <a:ext cx="660501" cy="566215"/>
          </a:xfrm>
          <a:prstGeom prst="ellipse">
            <a:avLst/>
          </a:prstGeom>
          <a:noFill/>
          <a:ln>
            <a:solidFill>
              <a:srgbClr val="2EC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Google Shape;76;p13">
            <a:extLst>
              <a:ext uri="{FF2B5EF4-FFF2-40B4-BE49-F238E27FC236}">
                <a16:creationId xmlns:a16="http://schemas.microsoft.com/office/drawing/2014/main" id="{7A4D6F05-EB54-F62B-C410-4C53ADD9603F}"/>
              </a:ext>
            </a:extLst>
          </p:cNvPr>
          <p:cNvSpPr txBox="1">
            <a:spLocks/>
          </p:cNvSpPr>
          <p:nvPr/>
        </p:nvSpPr>
        <p:spPr>
          <a:xfrm>
            <a:off x="6808267" y="2466853"/>
            <a:ext cx="29893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44B177D1-962C-9DD3-63FF-9A97AA50AF5E}"/>
              </a:ext>
            </a:extLst>
          </p:cNvPr>
          <p:cNvSpPr/>
          <p:nvPr/>
        </p:nvSpPr>
        <p:spPr>
          <a:xfrm>
            <a:off x="6642031" y="2496950"/>
            <a:ext cx="660501" cy="566215"/>
          </a:xfrm>
          <a:prstGeom prst="ellipse">
            <a:avLst/>
          </a:prstGeom>
          <a:noFill/>
          <a:ln>
            <a:solidFill>
              <a:srgbClr val="2ECA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E02EFFC5-3403-C1DE-C07E-9B692B3B2550}"/>
              </a:ext>
            </a:extLst>
          </p:cNvPr>
          <p:cNvCxnSpPr/>
          <p:nvPr/>
        </p:nvCxnSpPr>
        <p:spPr>
          <a:xfrm flipH="1">
            <a:off x="904875" y="2266950"/>
            <a:ext cx="819150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300D7ED8-CF37-8D75-20DF-CA3FA7CCCAA3}"/>
              </a:ext>
            </a:extLst>
          </p:cNvPr>
          <p:cNvCxnSpPr/>
          <p:nvPr/>
        </p:nvCxnSpPr>
        <p:spPr>
          <a:xfrm flipH="1">
            <a:off x="914400" y="2295525"/>
            <a:ext cx="809625" cy="1095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5E754600-DEF4-422F-4D9B-FB944EE8CBE5}"/>
              </a:ext>
            </a:extLst>
          </p:cNvPr>
          <p:cNvCxnSpPr/>
          <p:nvPr/>
        </p:nvCxnSpPr>
        <p:spPr>
          <a:xfrm flipH="1">
            <a:off x="904875" y="2266950"/>
            <a:ext cx="1390650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30990F61-C4B4-AB11-6040-014F3695553F}"/>
              </a:ext>
            </a:extLst>
          </p:cNvPr>
          <p:cNvCxnSpPr/>
          <p:nvPr/>
        </p:nvCxnSpPr>
        <p:spPr>
          <a:xfrm flipH="1">
            <a:off x="914400" y="2266950"/>
            <a:ext cx="1400175" cy="11239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AC0A7454-1BF3-8E89-2A2D-6CD1A7EBB943}"/>
              </a:ext>
            </a:extLst>
          </p:cNvPr>
          <p:cNvCxnSpPr/>
          <p:nvPr/>
        </p:nvCxnSpPr>
        <p:spPr>
          <a:xfrm flipH="1">
            <a:off x="5559202" y="2322268"/>
            <a:ext cx="819150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61304401-21BD-014B-8439-E4E6F7B2D32B}"/>
              </a:ext>
            </a:extLst>
          </p:cNvPr>
          <p:cNvCxnSpPr/>
          <p:nvPr/>
        </p:nvCxnSpPr>
        <p:spPr>
          <a:xfrm flipH="1">
            <a:off x="5582586" y="2333437"/>
            <a:ext cx="809625" cy="1095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42238F96-0C51-9F05-02FE-95167E57D1EE}"/>
              </a:ext>
            </a:extLst>
          </p:cNvPr>
          <p:cNvCxnSpPr/>
          <p:nvPr/>
        </p:nvCxnSpPr>
        <p:spPr>
          <a:xfrm flipH="1">
            <a:off x="5573061" y="2304862"/>
            <a:ext cx="1390650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1AF2BD1F-27AB-63ED-DCE5-3A4E2C6DE381}"/>
              </a:ext>
            </a:extLst>
          </p:cNvPr>
          <p:cNvCxnSpPr/>
          <p:nvPr/>
        </p:nvCxnSpPr>
        <p:spPr>
          <a:xfrm flipH="1">
            <a:off x="5582586" y="2304862"/>
            <a:ext cx="1400175" cy="11239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5" grpId="0"/>
      <p:bldP spid="46" grpId="0" animBg="1"/>
      <p:bldP spid="47" grpId="0"/>
      <p:bldP spid="48" grpId="0" animBg="1"/>
      <p:bldP spid="49" grpId="0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2BD9B075-7B6C-7EDF-997D-689683EA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0BD40AEA-0398-FC39-0359-B0E0239D9DF9}"/>
              </a:ext>
            </a:extLst>
          </p:cNvPr>
          <p:cNvSpPr/>
          <p:nvPr/>
        </p:nvSpPr>
        <p:spPr>
          <a:xfrm>
            <a:off x="-2785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E69237B8-74CF-23BF-B80B-66AE8F6249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79EEF6E6-2020-14EC-CF51-94ACFD5CFFCC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870E8728-7510-8677-EB74-290CC4BA2B91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“E” E LÓGICA “OU”</a:t>
            </a:r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198D6639-5E50-58BF-1098-6E003B7D119B}"/>
              </a:ext>
            </a:extLst>
          </p:cNvPr>
          <p:cNvSpPr txBox="1">
            <a:spLocks/>
          </p:cNvSpPr>
          <p:nvPr/>
        </p:nvSpPr>
        <p:spPr>
          <a:xfrm>
            <a:off x="4311512" y="641038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“E”</a:t>
            </a:r>
          </a:p>
        </p:txBody>
      </p:sp>
      <p:pic>
        <p:nvPicPr>
          <p:cNvPr id="33" name="Google Shape;312;p32">
            <a:extLst>
              <a:ext uri="{FF2B5EF4-FFF2-40B4-BE49-F238E27FC236}">
                <a16:creationId xmlns:a16="http://schemas.microsoft.com/office/drawing/2014/main" id="{1E984367-2025-3EEF-2707-6C980D8316C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522" y="791240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76;p13">
            <a:extLst>
              <a:ext uri="{FF2B5EF4-FFF2-40B4-BE49-F238E27FC236}">
                <a16:creationId xmlns:a16="http://schemas.microsoft.com/office/drawing/2014/main" id="{FAC7EE54-C146-2CBF-FCFD-F317049DA3F1}"/>
              </a:ext>
            </a:extLst>
          </p:cNvPr>
          <p:cNvSpPr txBox="1">
            <a:spLocks/>
          </p:cNvSpPr>
          <p:nvPr/>
        </p:nvSpPr>
        <p:spPr>
          <a:xfrm>
            <a:off x="145401" y="472152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52" name="Google Shape;76;p13">
            <a:extLst>
              <a:ext uri="{FF2B5EF4-FFF2-40B4-BE49-F238E27FC236}">
                <a16:creationId xmlns:a16="http://schemas.microsoft.com/office/drawing/2014/main" id="{FB7558A8-DA3E-DB88-73FA-3B7143160CB8}"/>
              </a:ext>
            </a:extLst>
          </p:cNvPr>
          <p:cNvSpPr txBox="1">
            <a:spLocks/>
          </p:cNvSpPr>
          <p:nvPr/>
        </p:nvSpPr>
        <p:spPr>
          <a:xfrm>
            <a:off x="1110835" y="472152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</a:t>
            </a:r>
          </a:p>
        </p:txBody>
      </p:sp>
      <p:sp>
        <p:nvSpPr>
          <p:cNvPr id="53" name="Google Shape;76;p13">
            <a:extLst>
              <a:ext uri="{FF2B5EF4-FFF2-40B4-BE49-F238E27FC236}">
                <a16:creationId xmlns:a16="http://schemas.microsoft.com/office/drawing/2014/main" id="{412D2D2E-E5A6-3D37-E9AD-98A11850A9F2}"/>
              </a:ext>
            </a:extLst>
          </p:cNvPr>
          <p:cNvSpPr txBox="1">
            <a:spLocks/>
          </p:cNvSpPr>
          <p:nvPr/>
        </p:nvSpPr>
        <p:spPr>
          <a:xfrm>
            <a:off x="2164391" y="490837"/>
            <a:ext cx="155193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54" name="Google Shape;76;p13">
            <a:extLst>
              <a:ext uri="{FF2B5EF4-FFF2-40B4-BE49-F238E27FC236}">
                <a16:creationId xmlns:a16="http://schemas.microsoft.com/office/drawing/2014/main" id="{64C6D50B-3F0F-C5CF-E858-260BCF75E8B1}"/>
              </a:ext>
            </a:extLst>
          </p:cNvPr>
          <p:cNvSpPr txBox="1">
            <a:spLocks/>
          </p:cNvSpPr>
          <p:nvPr/>
        </p:nvSpPr>
        <p:spPr>
          <a:xfrm>
            <a:off x="166438" y="1202194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&gt;=7,0</a:t>
            </a:r>
          </a:p>
        </p:txBody>
      </p:sp>
      <p:sp>
        <p:nvSpPr>
          <p:cNvPr id="55" name="Google Shape;76;p13">
            <a:extLst>
              <a:ext uri="{FF2B5EF4-FFF2-40B4-BE49-F238E27FC236}">
                <a16:creationId xmlns:a16="http://schemas.microsoft.com/office/drawing/2014/main" id="{09B3805C-5731-E739-9540-FA234FF68696}"/>
              </a:ext>
            </a:extLst>
          </p:cNvPr>
          <p:cNvSpPr txBox="1">
            <a:spLocks/>
          </p:cNvSpPr>
          <p:nvPr/>
        </p:nvSpPr>
        <p:spPr>
          <a:xfrm>
            <a:off x="1291955" y="1235233"/>
            <a:ext cx="65679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&lt;5</a:t>
            </a:r>
          </a:p>
        </p:txBody>
      </p:sp>
      <p:sp>
        <p:nvSpPr>
          <p:cNvPr id="56" name="Google Shape;76;p13">
            <a:extLst>
              <a:ext uri="{FF2B5EF4-FFF2-40B4-BE49-F238E27FC236}">
                <a16:creationId xmlns:a16="http://schemas.microsoft.com/office/drawing/2014/main" id="{674677F4-0FCF-7313-C584-A170B96A95B3}"/>
              </a:ext>
            </a:extLst>
          </p:cNvPr>
          <p:cNvSpPr txBox="1">
            <a:spLocks/>
          </p:cNvSpPr>
          <p:nvPr/>
        </p:nvSpPr>
        <p:spPr>
          <a:xfrm>
            <a:off x="2158383" y="1175745"/>
            <a:ext cx="1264343" cy="47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APROVADO</a:t>
            </a:r>
          </a:p>
        </p:txBody>
      </p:sp>
      <p:sp>
        <p:nvSpPr>
          <p:cNvPr id="57" name="Google Shape;76;p13">
            <a:extLst>
              <a:ext uri="{FF2B5EF4-FFF2-40B4-BE49-F238E27FC236}">
                <a16:creationId xmlns:a16="http://schemas.microsoft.com/office/drawing/2014/main" id="{7643EE48-6CCF-6DCF-D9EC-852F817C6D88}"/>
              </a:ext>
            </a:extLst>
          </p:cNvPr>
          <p:cNvSpPr txBox="1">
            <a:spLocks/>
          </p:cNvSpPr>
          <p:nvPr/>
        </p:nvSpPr>
        <p:spPr>
          <a:xfrm>
            <a:off x="2222435" y="1590074"/>
            <a:ext cx="1303453" cy="50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REPROVADO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60C06E22-DC84-6609-E3AE-635427F048B0}"/>
              </a:ext>
            </a:extLst>
          </p:cNvPr>
          <p:cNvCxnSpPr>
            <a:cxnSpLocks/>
          </p:cNvCxnSpPr>
          <p:nvPr/>
        </p:nvCxnSpPr>
        <p:spPr>
          <a:xfrm>
            <a:off x="39940" y="1129012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86B9A79-31CF-79DA-02FC-4ABE39F0E7D3}"/>
              </a:ext>
            </a:extLst>
          </p:cNvPr>
          <p:cNvCxnSpPr>
            <a:cxnSpLocks/>
          </p:cNvCxnSpPr>
          <p:nvPr/>
        </p:nvCxnSpPr>
        <p:spPr>
          <a:xfrm flipH="1">
            <a:off x="1039185" y="461454"/>
            <a:ext cx="12042" cy="1411954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A663ACDB-12B6-4155-027D-28EBDA394266}"/>
              </a:ext>
            </a:extLst>
          </p:cNvPr>
          <p:cNvCxnSpPr>
            <a:cxnSpLocks/>
          </p:cNvCxnSpPr>
          <p:nvPr/>
        </p:nvCxnSpPr>
        <p:spPr>
          <a:xfrm flipH="1">
            <a:off x="2121259" y="461454"/>
            <a:ext cx="24139" cy="13727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oogle Shape;76;p13">
            <a:extLst>
              <a:ext uri="{FF2B5EF4-FFF2-40B4-BE49-F238E27FC236}">
                <a16:creationId xmlns:a16="http://schemas.microsoft.com/office/drawing/2014/main" id="{C7B3A9A0-6499-1D75-A612-563805793A5E}"/>
              </a:ext>
            </a:extLst>
          </p:cNvPr>
          <p:cNvSpPr txBox="1">
            <a:spLocks/>
          </p:cNvSpPr>
          <p:nvPr/>
        </p:nvSpPr>
        <p:spPr>
          <a:xfrm>
            <a:off x="4117035" y="1301126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E( TESTE_LÓGICO1; TESTE_LÓGICO2); VERDADEIRO; FALSO)</a:t>
            </a:r>
          </a:p>
        </p:txBody>
      </p:sp>
      <p:sp>
        <p:nvSpPr>
          <p:cNvPr id="83" name="Google Shape;76;p13">
            <a:extLst>
              <a:ext uri="{FF2B5EF4-FFF2-40B4-BE49-F238E27FC236}">
                <a16:creationId xmlns:a16="http://schemas.microsoft.com/office/drawing/2014/main" id="{9E58CA9B-5814-86D4-3F68-7D6E82CABAEE}"/>
              </a:ext>
            </a:extLst>
          </p:cNvPr>
          <p:cNvSpPr txBox="1">
            <a:spLocks/>
          </p:cNvSpPr>
          <p:nvPr/>
        </p:nvSpPr>
        <p:spPr>
          <a:xfrm>
            <a:off x="102269" y="2175439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ALUNO</a:t>
            </a:r>
          </a:p>
        </p:txBody>
      </p:sp>
      <p:sp>
        <p:nvSpPr>
          <p:cNvPr id="84" name="Google Shape;76;p13">
            <a:extLst>
              <a:ext uri="{FF2B5EF4-FFF2-40B4-BE49-F238E27FC236}">
                <a16:creationId xmlns:a16="http://schemas.microsoft.com/office/drawing/2014/main" id="{71CD51C9-7C84-F110-073C-D5B410EB0A56}"/>
              </a:ext>
            </a:extLst>
          </p:cNvPr>
          <p:cNvSpPr txBox="1">
            <a:spLocks/>
          </p:cNvSpPr>
          <p:nvPr/>
        </p:nvSpPr>
        <p:spPr>
          <a:xfrm>
            <a:off x="1067703" y="2175439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85" name="Google Shape;76;p13">
            <a:extLst>
              <a:ext uri="{FF2B5EF4-FFF2-40B4-BE49-F238E27FC236}">
                <a16:creationId xmlns:a16="http://schemas.microsoft.com/office/drawing/2014/main" id="{F74A0DB1-F089-4816-E47A-174B90D7244E}"/>
              </a:ext>
            </a:extLst>
          </p:cNvPr>
          <p:cNvSpPr txBox="1">
            <a:spLocks/>
          </p:cNvSpPr>
          <p:nvPr/>
        </p:nvSpPr>
        <p:spPr>
          <a:xfrm>
            <a:off x="1880256" y="2176038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</a:t>
            </a:r>
          </a:p>
        </p:txBody>
      </p:sp>
      <p:sp>
        <p:nvSpPr>
          <p:cNvPr id="86" name="Google Shape;76;p13">
            <a:extLst>
              <a:ext uri="{FF2B5EF4-FFF2-40B4-BE49-F238E27FC236}">
                <a16:creationId xmlns:a16="http://schemas.microsoft.com/office/drawing/2014/main" id="{A4A1FD3E-F4BB-5431-966A-9555E9CE2627}"/>
              </a:ext>
            </a:extLst>
          </p:cNvPr>
          <p:cNvSpPr txBox="1">
            <a:spLocks/>
          </p:cNvSpPr>
          <p:nvPr/>
        </p:nvSpPr>
        <p:spPr>
          <a:xfrm>
            <a:off x="2793821" y="2153249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87" name="Google Shape;76;p13">
            <a:extLst>
              <a:ext uri="{FF2B5EF4-FFF2-40B4-BE49-F238E27FC236}">
                <a16:creationId xmlns:a16="http://schemas.microsoft.com/office/drawing/2014/main" id="{8D1DF198-2087-4629-F70A-7113A8C9126F}"/>
              </a:ext>
            </a:extLst>
          </p:cNvPr>
          <p:cNvSpPr txBox="1">
            <a:spLocks/>
          </p:cNvSpPr>
          <p:nvPr/>
        </p:nvSpPr>
        <p:spPr>
          <a:xfrm>
            <a:off x="102269" y="2771559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ANA</a:t>
            </a:r>
          </a:p>
        </p:txBody>
      </p:sp>
      <p:sp>
        <p:nvSpPr>
          <p:cNvPr id="88" name="Google Shape;76;p13">
            <a:extLst>
              <a:ext uri="{FF2B5EF4-FFF2-40B4-BE49-F238E27FC236}">
                <a16:creationId xmlns:a16="http://schemas.microsoft.com/office/drawing/2014/main" id="{94F22CC5-5A43-F2C3-8009-AECCA30C4F7A}"/>
              </a:ext>
            </a:extLst>
          </p:cNvPr>
          <p:cNvSpPr txBox="1">
            <a:spLocks/>
          </p:cNvSpPr>
          <p:nvPr/>
        </p:nvSpPr>
        <p:spPr>
          <a:xfrm>
            <a:off x="1067703" y="2771559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8,0</a:t>
            </a:r>
          </a:p>
        </p:txBody>
      </p:sp>
      <p:sp>
        <p:nvSpPr>
          <p:cNvPr id="89" name="Google Shape;76;p13">
            <a:extLst>
              <a:ext uri="{FF2B5EF4-FFF2-40B4-BE49-F238E27FC236}">
                <a16:creationId xmlns:a16="http://schemas.microsoft.com/office/drawing/2014/main" id="{BEE9E5B1-E6AF-62BC-0745-1C5197F502C8}"/>
              </a:ext>
            </a:extLst>
          </p:cNvPr>
          <p:cNvSpPr txBox="1">
            <a:spLocks/>
          </p:cNvSpPr>
          <p:nvPr/>
        </p:nvSpPr>
        <p:spPr>
          <a:xfrm>
            <a:off x="1880256" y="2772158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</a:p>
        </p:txBody>
      </p:sp>
      <p:sp>
        <p:nvSpPr>
          <p:cNvPr id="90" name="Google Shape;76;p13">
            <a:extLst>
              <a:ext uri="{FF2B5EF4-FFF2-40B4-BE49-F238E27FC236}">
                <a16:creationId xmlns:a16="http://schemas.microsoft.com/office/drawing/2014/main" id="{22F27F06-2383-26E6-3DD5-B340CBD54EB6}"/>
              </a:ext>
            </a:extLst>
          </p:cNvPr>
          <p:cNvSpPr txBox="1">
            <a:spLocks/>
          </p:cNvSpPr>
          <p:nvPr/>
        </p:nvSpPr>
        <p:spPr>
          <a:xfrm>
            <a:off x="2793821" y="2749369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APROVADO</a:t>
            </a:r>
          </a:p>
        </p:txBody>
      </p:sp>
      <p:sp>
        <p:nvSpPr>
          <p:cNvPr id="91" name="Google Shape;76;p13">
            <a:extLst>
              <a:ext uri="{FF2B5EF4-FFF2-40B4-BE49-F238E27FC236}">
                <a16:creationId xmlns:a16="http://schemas.microsoft.com/office/drawing/2014/main" id="{28C4A7EA-7E0C-1521-531A-F436E1F56D31}"/>
              </a:ext>
            </a:extLst>
          </p:cNvPr>
          <p:cNvSpPr txBox="1">
            <a:spLocks/>
          </p:cNvSpPr>
          <p:nvPr/>
        </p:nvSpPr>
        <p:spPr>
          <a:xfrm>
            <a:off x="102269" y="3285410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JOAO</a:t>
            </a:r>
          </a:p>
        </p:txBody>
      </p:sp>
      <p:sp>
        <p:nvSpPr>
          <p:cNvPr id="92" name="Google Shape;76;p13">
            <a:extLst>
              <a:ext uri="{FF2B5EF4-FFF2-40B4-BE49-F238E27FC236}">
                <a16:creationId xmlns:a16="http://schemas.microsoft.com/office/drawing/2014/main" id="{9A1946C1-E558-F690-A6DE-A73E4F1F8DDA}"/>
              </a:ext>
            </a:extLst>
          </p:cNvPr>
          <p:cNvSpPr txBox="1">
            <a:spLocks/>
          </p:cNvSpPr>
          <p:nvPr/>
        </p:nvSpPr>
        <p:spPr>
          <a:xfrm>
            <a:off x="1067703" y="3285410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6,0</a:t>
            </a:r>
          </a:p>
        </p:txBody>
      </p:sp>
      <p:sp>
        <p:nvSpPr>
          <p:cNvPr id="93" name="Google Shape;76;p13">
            <a:extLst>
              <a:ext uri="{FF2B5EF4-FFF2-40B4-BE49-F238E27FC236}">
                <a16:creationId xmlns:a16="http://schemas.microsoft.com/office/drawing/2014/main" id="{E6437A01-24D1-A182-AFE5-69D112E5C952}"/>
              </a:ext>
            </a:extLst>
          </p:cNvPr>
          <p:cNvSpPr txBox="1">
            <a:spLocks/>
          </p:cNvSpPr>
          <p:nvPr/>
        </p:nvSpPr>
        <p:spPr>
          <a:xfrm>
            <a:off x="1880256" y="3286009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</a:p>
        </p:txBody>
      </p:sp>
      <p:sp>
        <p:nvSpPr>
          <p:cNvPr id="94" name="Google Shape;76;p13">
            <a:extLst>
              <a:ext uri="{FF2B5EF4-FFF2-40B4-BE49-F238E27FC236}">
                <a16:creationId xmlns:a16="http://schemas.microsoft.com/office/drawing/2014/main" id="{62E26D97-9608-6BEE-634D-CB3B9411AFF5}"/>
              </a:ext>
            </a:extLst>
          </p:cNvPr>
          <p:cNvSpPr txBox="1">
            <a:spLocks/>
          </p:cNvSpPr>
          <p:nvPr/>
        </p:nvSpPr>
        <p:spPr>
          <a:xfrm>
            <a:off x="2793821" y="3263220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REPROVADO</a:t>
            </a:r>
          </a:p>
        </p:txBody>
      </p:sp>
      <p:sp>
        <p:nvSpPr>
          <p:cNvPr id="95" name="Google Shape;76;p13">
            <a:extLst>
              <a:ext uri="{FF2B5EF4-FFF2-40B4-BE49-F238E27FC236}">
                <a16:creationId xmlns:a16="http://schemas.microsoft.com/office/drawing/2014/main" id="{040DC566-B721-0D0B-22F0-CEC92A438E61}"/>
              </a:ext>
            </a:extLst>
          </p:cNvPr>
          <p:cNvSpPr txBox="1">
            <a:spLocks/>
          </p:cNvSpPr>
          <p:nvPr/>
        </p:nvSpPr>
        <p:spPr>
          <a:xfrm>
            <a:off x="102269" y="3844838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MARIA</a:t>
            </a:r>
          </a:p>
        </p:txBody>
      </p:sp>
      <p:sp>
        <p:nvSpPr>
          <p:cNvPr id="96" name="Google Shape;76;p13">
            <a:extLst>
              <a:ext uri="{FF2B5EF4-FFF2-40B4-BE49-F238E27FC236}">
                <a16:creationId xmlns:a16="http://schemas.microsoft.com/office/drawing/2014/main" id="{A8FCAFCF-455F-749D-2FFE-41213A655332}"/>
              </a:ext>
            </a:extLst>
          </p:cNvPr>
          <p:cNvSpPr txBox="1">
            <a:spLocks/>
          </p:cNvSpPr>
          <p:nvPr/>
        </p:nvSpPr>
        <p:spPr>
          <a:xfrm>
            <a:off x="1067703" y="3844838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97" name="Google Shape;76;p13">
            <a:extLst>
              <a:ext uri="{FF2B5EF4-FFF2-40B4-BE49-F238E27FC236}">
                <a16:creationId xmlns:a16="http://schemas.microsoft.com/office/drawing/2014/main" id="{FB6EE4FA-019A-0634-885A-D7E5033E611D}"/>
              </a:ext>
            </a:extLst>
          </p:cNvPr>
          <p:cNvSpPr txBox="1">
            <a:spLocks/>
          </p:cNvSpPr>
          <p:nvPr/>
        </p:nvSpPr>
        <p:spPr>
          <a:xfrm>
            <a:off x="1880256" y="3845437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</a:t>
            </a:r>
          </a:p>
        </p:txBody>
      </p:sp>
      <p:sp>
        <p:nvSpPr>
          <p:cNvPr id="98" name="Google Shape;76;p13">
            <a:extLst>
              <a:ext uri="{FF2B5EF4-FFF2-40B4-BE49-F238E27FC236}">
                <a16:creationId xmlns:a16="http://schemas.microsoft.com/office/drawing/2014/main" id="{356A7A72-38BD-8BCB-2F38-640D0F54C99F}"/>
              </a:ext>
            </a:extLst>
          </p:cNvPr>
          <p:cNvSpPr txBox="1">
            <a:spLocks/>
          </p:cNvSpPr>
          <p:nvPr/>
        </p:nvSpPr>
        <p:spPr>
          <a:xfrm>
            <a:off x="2793821" y="3822648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REPROVADO</a:t>
            </a:r>
          </a:p>
        </p:txBody>
      </p: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08459989-BD21-CFAE-79B2-921C4DD91CC1}"/>
              </a:ext>
            </a:extLst>
          </p:cNvPr>
          <p:cNvCxnSpPr>
            <a:cxnSpLocks/>
          </p:cNvCxnSpPr>
          <p:nvPr/>
        </p:nvCxnSpPr>
        <p:spPr>
          <a:xfrm>
            <a:off x="0" y="2749369"/>
            <a:ext cx="4117035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4B40C0D1-9905-D912-56D0-620A2733F9EB}"/>
              </a:ext>
            </a:extLst>
          </p:cNvPr>
          <p:cNvCxnSpPr>
            <a:cxnSpLocks/>
          </p:cNvCxnSpPr>
          <p:nvPr/>
        </p:nvCxnSpPr>
        <p:spPr>
          <a:xfrm flipH="1">
            <a:off x="974690" y="2215332"/>
            <a:ext cx="37098" cy="216838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BCEBB3AD-6152-889B-2980-4BC97CAAFDE9}"/>
              </a:ext>
            </a:extLst>
          </p:cNvPr>
          <p:cNvCxnSpPr>
            <a:cxnSpLocks/>
          </p:cNvCxnSpPr>
          <p:nvPr/>
        </p:nvCxnSpPr>
        <p:spPr>
          <a:xfrm flipH="1">
            <a:off x="1789381" y="2215332"/>
            <a:ext cx="37098" cy="216838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8313D65F-BC46-2F00-7D6D-5E614E0EC8C7}"/>
              </a:ext>
            </a:extLst>
          </p:cNvPr>
          <p:cNvCxnSpPr>
            <a:cxnSpLocks/>
          </p:cNvCxnSpPr>
          <p:nvPr/>
        </p:nvCxnSpPr>
        <p:spPr>
          <a:xfrm flipH="1">
            <a:off x="2777465" y="2258024"/>
            <a:ext cx="37098" cy="216838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76;p13">
            <a:extLst>
              <a:ext uri="{FF2B5EF4-FFF2-40B4-BE49-F238E27FC236}">
                <a16:creationId xmlns:a16="http://schemas.microsoft.com/office/drawing/2014/main" id="{A40EDBE5-C232-FDEE-26ED-27355F649B13}"/>
              </a:ext>
            </a:extLst>
          </p:cNvPr>
          <p:cNvSpPr txBox="1">
            <a:spLocks/>
          </p:cNvSpPr>
          <p:nvPr/>
        </p:nvSpPr>
        <p:spPr>
          <a:xfrm>
            <a:off x="4261213" y="2004220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E(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TESTE_LÓGICO2); VERDADEIRO; FALSO)</a:t>
            </a:r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11E92A75-5342-8DED-7681-0BAF524F3B6A}"/>
              </a:ext>
            </a:extLst>
          </p:cNvPr>
          <p:cNvSpPr/>
          <p:nvPr/>
        </p:nvSpPr>
        <p:spPr>
          <a:xfrm>
            <a:off x="4836358" y="1301126"/>
            <a:ext cx="174307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1A058A15-B602-6E82-E45D-2ABFA20C4581}"/>
              </a:ext>
            </a:extLst>
          </p:cNvPr>
          <p:cNvSpPr/>
          <p:nvPr/>
        </p:nvSpPr>
        <p:spPr>
          <a:xfrm>
            <a:off x="12262" y="1319093"/>
            <a:ext cx="103896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AA8BAC43-0B24-D070-EC30-83C76610C3ED}"/>
              </a:ext>
            </a:extLst>
          </p:cNvPr>
          <p:cNvSpPr/>
          <p:nvPr/>
        </p:nvSpPr>
        <p:spPr>
          <a:xfrm>
            <a:off x="6435255" y="1301126"/>
            <a:ext cx="174307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5259D9C2-2AD4-39FB-4A83-574A4CDA4A16}"/>
              </a:ext>
            </a:extLst>
          </p:cNvPr>
          <p:cNvSpPr/>
          <p:nvPr/>
        </p:nvSpPr>
        <p:spPr>
          <a:xfrm>
            <a:off x="1107541" y="1328818"/>
            <a:ext cx="103896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Google Shape;76;p13">
            <a:extLst>
              <a:ext uri="{FF2B5EF4-FFF2-40B4-BE49-F238E27FC236}">
                <a16:creationId xmlns:a16="http://schemas.microsoft.com/office/drawing/2014/main" id="{4C062E52-7C55-7B6F-D7AC-C07825A95957}"/>
              </a:ext>
            </a:extLst>
          </p:cNvPr>
          <p:cNvSpPr txBox="1">
            <a:spLocks/>
          </p:cNvSpPr>
          <p:nvPr/>
        </p:nvSpPr>
        <p:spPr>
          <a:xfrm>
            <a:off x="4269991" y="2559124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E(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FALTAS&lt;5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); VERDADEIRO; FALSO)</a:t>
            </a:r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78B83FB6-D5CC-AE27-4C58-7C06A852D153}"/>
              </a:ext>
            </a:extLst>
          </p:cNvPr>
          <p:cNvSpPr/>
          <p:nvPr/>
        </p:nvSpPr>
        <p:spPr>
          <a:xfrm>
            <a:off x="3931522" y="1541327"/>
            <a:ext cx="174307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4CDD0893-F128-BB14-94DA-7D2D40AB85C4}"/>
              </a:ext>
            </a:extLst>
          </p:cNvPr>
          <p:cNvSpPr/>
          <p:nvPr/>
        </p:nvSpPr>
        <p:spPr>
          <a:xfrm>
            <a:off x="5431780" y="1531507"/>
            <a:ext cx="864246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Google Shape;76;p13">
            <a:extLst>
              <a:ext uri="{FF2B5EF4-FFF2-40B4-BE49-F238E27FC236}">
                <a16:creationId xmlns:a16="http://schemas.microsoft.com/office/drawing/2014/main" id="{87AB9D00-F3E3-BD59-F8C6-95F4FDAF5653}"/>
              </a:ext>
            </a:extLst>
          </p:cNvPr>
          <p:cNvSpPr txBox="1">
            <a:spLocks/>
          </p:cNvSpPr>
          <p:nvPr/>
        </p:nvSpPr>
        <p:spPr>
          <a:xfrm>
            <a:off x="4261213" y="3134377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E(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FALTAS&lt;5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“APROVADO”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“REPROVADO”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sp>
        <p:nvSpPr>
          <p:cNvPr id="127" name="Elipse 126">
            <a:extLst>
              <a:ext uri="{FF2B5EF4-FFF2-40B4-BE49-F238E27FC236}">
                <a16:creationId xmlns:a16="http://schemas.microsoft.com/office/drawing/2014/main" id="{E7B21BB4-AABC-6798-0DD6-DFB37786BC94}"/>
              </a:ext>
            </a:extLst>
          </p:cNvPr>
          <p:cNvSpPr/>
          <p:nvPr/>
        </p:nvSpPr>
        <p:spPr>
          <a:xfrm>
            <a:off x="2174993" y="1226708"/>
            <a:ext cx="133428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EAFF87EF-0C95-B77D-5AEA-C14F3A1F7B68}"/>
              </a:ext>
            </a:extLst>
          </p:cNvPr>
          <p:cNvSpPr/>
          <p:nvPr/>
        </p:nvSpPr>
        <p:spPr>
          <a:xfrm>
            <a:off x="2174993" y="1626161"/>
            <a:ext cx="1366897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0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74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build="allAtOnce"/>
      <p:bldP spid="95" grpId="0"/>
      <p:bldP spid="96" grpId="0"/>
      <p:bldP spid="97" grpId="0"/>
      <p:bldP spid="98" grpId="0"/>
      <p:bldP spid="106" grpId="0"/>
      <p:bldP spid="107" grpId="0" animBg="1"/>
      <p:bldP spid="108" grpId="0" animBg="1"/>
      <p:bldP spid="109" grpId="0" animBg="1"/>
      <p:bldP spid="110" grpId="0" animBg="1"/>
      <p:bldP spid="111" grpId="0"/>
      <p:bldP spid="112" grpId="0" animBg="1"/>
      <p:bldP spid="125" grpId="0" animBg="1"/>
      <p:bldP spid="126" grpId="0"/>
      <p:bldP spid="127" grpId="0" animBg="1"/>
      <p:bldP spid="1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61B606EE-9AEE-05B8-4D9B-970FFB41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48363755-0939-BC26-6ACB-6609B47F045C}"/>
              </a:ext>
            </a:extLst>
          </p:cNvPr>
          <p:cNvSpPr/>
          <p:nvPr/>
        </p:nvSpPr>
        <p:spPr>
          <a:xfrm>
            <a:off x="-2785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CF21DB90-CA1D-C3C0-D799-E2DEC91E2D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EB740C2E-5EF2-1716-2318-430B750317A3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A9B1A0E6-3AA2-8635-5BCC-58221244CDC0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“E” E LÓGICA “OU”</a:t>
            </a:r>
          </a:p>
        </p:txBody>
      </p:sp>
      <p:sp>
        <p:nvSpPr>
          <p:cNvPr id="32" name="Google Shape;76;p13">
            <a:extLst>
              <a:ext uri="{FF2B5EF4-FFF2-40B4-BE49-F238E27FC236}">
                <a16:creationId xmlns:a16="http://schemas.microsoft.com/office/drawing/2014/main" id="{A2FB667B-18FD-B661-6014-B11AC358D40F}"/>
              </a:ext>
            </a:extLst>
          </p:cNvPr>
          <p:cNvSpPr txBox="1">
            <a:spLocks/>
          </p:cNvSpPr>
          <p:nvPr/>
        </p:nvSpPr>
        <p:spPr>
          <a:xfrm>
            <a:off x="4311512" y="641038"/>
            <a:ext cx="3485185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LÓGICA “OU”</a:t>
            </a:r>
          </a:p>
        </p:txBody>
      </p:sp>
      <p:pic>
        <p:nvPicPr>
          <p:cNvPr id="33" name="Google Shape;312;p32">
            <a:extLst>
              <a:ext uri="{FF2B5EF4-FFF2-40B4-BE49-F238E27FC236}">
                <a16:creationId xmlns:a16="http://schemas.microsoft.com/office/drawing/2014/main" id="{2C021E5C-38A8-4D2E-9F65-A96789B5653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522" y="791240"/>
            <a:ext cx="379990" cy="3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76;p13">
            <a:extLst>
              <a:ext uri="{FF2B5EF4-FFF2-40B4-BE49-F238E27FC236}">
                <a16:creationId xmlns:a16="http://schemas.microsoft.com/office/drawing/2014/main" id="{42B69E02-BEA3-70C0-B8BC-4935AC1FE822}"/>
              </a:ext>
            </a:extLst>
          </p:cNvPr>
          <p:cNvSpPr txBox="1">
            <a:spLocks/>
          </p:cNvSpPr>
          <p:nvPr/>
        </p:nvSpPr>
        <p:spPr>
          <a:xfrm>
            <a:off x="145401" y="523875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52" name="Google Shape;76;p13">
            <a:extLst>
              <a:ext uri="{FF2B5EF4-FFF2-40B4-BE49-F238E27FC236}">
                <a16:creationId xmlns:a16="http://schemas.microsoft.com/office/drawing/2014/main" id="{07DA798F-2D0B-1860-45A7-E270C9E6E1DF}"/>
              </a:ext>
            </a:extLst>
          </p:cNvPr>
          <p:cNvSpPr txBox="1">
            <a:spLocks/>
          </p:cNvSpPr>
          <p:nvPr/>
        </p:nvSpPr>
        <p:spPr>
          <a:xfrm>
            <a:off x="1110835" y="523875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</a:t>
            </a:r>
          </a:p>
        </p:txBody>
      </p:sp>
      <p:sp>
        <p:nvSpPr>
          <p:cNvPr id="53" name="Google Shape;76;p13">
            <a:extLst>
              <a:ext uri="{FF2B5EF4-FFF2-40B4-BE49-F238E27FC236}">
                <a16:creationId xmlns:a16="http://schemas.microsoft.com/office/drawing/2014/main" id="{C39597A7-3147-7583-CDF3-6390E564D355}"/>
              </a:ext>
            </a:extLst>
          </p:cNvPr>
          <p:cNvSpPr txBox="1">
            <a:spLocks/>
          </p:cNvSpPr>
          <p:nvPr/>
        </p:nvSpPr>
        <p:spPr>
          <a:xfrm>
            <a:off x="2164391" y="490837"/>
            <a:ext cx="155193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54" name="Google Shape;76;p13">
            <a:extLst>
              <a:ext uri="{FF2B5EF4-FFF2-40B4-BE49-F238E27FC236}">
                <a16:creationId xmlns:a16="http://schemas.microsoft.com/office/drawing/2014/main" id="{5651AB18-ECD9-9BEA-9829-27BAA216D5CB}"/>
              </a:ext>
            </a:extLst>
          </p:cNvPr>
          <p:cNvSpPr txBox="1">
            <a:spLocks/>
          </p:cNvSpPr>
          <p:nvPr/>
        </p:nvSpPr>
        <p:spPr>
          <a:xfrm>
            <a:off x="166438" y="1202194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&gt;=7,0</a:t>
            </a:r>
          </a:p>
        </p:txBody>
      </p:sp>
      <p:sp>
        <p:nvSpPr>
          <p:cNvPr id="55" name="Google Shape;76;p13">
            <a:extLst>
              <a:ext uri="{FF2B5EF4-FFF2-40B4-BE49-F238E27FC236}">
                <a16:creationId xmlns:a16="http://schemas.microsoft.com/office/drawing/2014/main" id="{4FBE1357-E093-8A42-6E10-70F1B126D2D9}"/>
              </a:ext>
            </a:extLst>
          </p:cNvPr>
          <p:cNvSpPr txBox="1">
            <a:spLocks/>
          </p:cNvSpPr>
          <p:nvPr/>
        </p:nvSpPr>
        <p:spPr>
          <a:xfrm>
            <a:off x="1291955" y="1235233"/>
            <a:ext cx="65679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&lt;5</a:t>
            </a:r>
          </a:p>
        </p:txBody>
      </p:sp>
      <p:sp>
        <p:nvSpPr>
          <p:cNvPr id="56" name="Google Shape;76;p13">
            <a:extLst>
              <a:ext uri="{FF2B5EF4-FFF2-40B4-BE49-F238E27FC236}">
                <a16:creationId xmlns:a16="http://schemas.microsoft.com/office/drawing/2014/main" id="{1DF0C2B5-B1E1-BEEF-FA86-D62EABB143E2}"/>
              </a:ext>
            </a:extLst>
          </p:cNvPr>
          <p:cNvSpPr txBox="1">
            <a:spLocks/>
          </p:cNvSpPr>
          <p:nvPr/>
        </p:nvSpPr>
        <p:spPr>
          <a:xfrm>
            <a:off x="2158383" y="1175745"/>
            <a:ext cx="1264343" cy="47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APROVADO</a:t>
            </a:r>
          </a:p>
        </p:txBody>
      </p:sp>
      <p:sp>
        <p:nvSpPr>
          <p:cNvPr id="57" name="Google Shape;76;p13">
            <a:extLst>
              <a:ext uri="{FF2B5EF4-FFF2-40B4-BE49-F238E27FC236}">
                <a16:creationId xmlns:a16="http://schemas.microsoft.com/office/drawing/2014/main" id="{9A309A1C-EBCB-16C5-083B-1B4405E106B8}"/>
              </a:ext>
            </a:extLst>
          </p:cNvPr>
          <p:cNvSpPr txBox="1">
            <a:spLocks/>
          </p:cNvSpPr>
          <p:nvPr/>
        </p:nvSpPr>
        <p:spPr>
          <a:xfrm>
            <a:off x="2205825" y="1515074"/>
            <a:ext cx="134181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REPROVADO</a:t>
            </a: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CFD38382-0F8C-25A9-AF41-C02B3C231077}"/>
              </a:ext>
            </a:extLst>
          </p:cNvPr>
          <p:cNvCxnSpPr>
            <a:cxnSpLocks/>
          </p:cNvCxnSpPr>
          <p:nvPr/>
        </p:nvCxnSpPr>
        <p:spPr>
          <a:xfrm>
            <a:off x="39940" y="1129012"/>
            <a:ext cx="3620927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7C82DB63-5F21-68D8-BF6F-23812CEB670B}"/>
              </a:ext>
            </a:extLst>
          </p:cNvPr>
          <p:cNvCxnSpPr>
            <a:cxnSpLocks/>
          </p:cNvCxnSpPr>
          <p:nvPr/>
        </p:nvCxnSpPr>
        <p:spPr>
          <a:xfrm flipH="1">
            <a:off x="1039185" y="461454"/>
            <a:ext cx="12042" cy="1411954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B8F27F02-2789-EDC1-B49B-0BBDD98FE12F}"/>
              </a:ext>
            </a:extLst>
          </p:cNvPr>
          <p:cNvCxnSpPr>
            <a:cxnSpLocks/>
          </p:cNvCxnSpPr>
          <p:nvPr/>
        </p:nvCxnSpPr>
        <p:spPr>
          <a:xfrm flipH="1">
            <a:off x="2121259" y="461454"/>
            <a:ext cx="24139" cy="137270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oogle Shape;76;p13">
            <a:extLst>
              <a:ext uri="{FF2B5EF4-FFF2-40B4-BE49-F238E27FC236}">
                <a16:creationId xmlns:a16="http://schemas.microsoft.com/office/drawing/2014/main" id="{D25128B0-F729-D5B9-860E-F4ADBFFB4374}"/>
              </a:ext>
            </a:extLst>
          </p:cNvPr>
          <p:cNvSpPr txBox="1">
            <a:spLocks/>
          </p:cNvSpPr>
          <p:nvPr/>
        </p:nvSpPr>
        <p:spPr>
          <a:xfrm>
            <a:off x="4117035" y="1301126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OU( TESTE_LÓGICO1; TESTE_LÓGICO2); VERDADEIRO; FALSO)</a:t>
            </a:r>
          </a:p>
        </p:txBody>
      </p:sp>
      <p:sp>
        <p:nvSpPr>
          <p:cNvPr id="83" name="Google Shape;76;p13">
            <a:extLst>
              <a:ext uri="{FF2B5EF4-FFF2-40B4-BE49-F238E27FC236}">
                <a16:creationId xmlns:a16="http://schemas.microsoft.com/office/drawing/2014/main" id="{C40AAE71-078A-660D-B4E3-139C14CA7B3E}"/>
              </a:ext>
            </a:extLst>
          </p:cNvPr>
          <p:cNvSpPr txBox="1">
            <a:spLocks/>
          </p:cNvSpPr>
          <p:nvPr/>
        </p:nvSpPr>
        <p:spPr>
          <a:xfrm>
            <a:off x="102269" y="2175439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ALUNO</a:t>
            </a:r>
          </a:p>
        </p:txBody>
      </p:sp>
      <p:sp>
        <p:nvSpPr>
          <p:cNvPr id="84" name="Google Shape;76;p13">
            <a:extLst>
              <a:ext uri="{FF2B5EF4-FFF2-40B4-BE49-F238E27FC236}">
                <a16:creationId xmlns:a16="http://schemas.microsoft.com/office/drawing/2014/main" id="{FB12CF6F-7E42-CE17-5F79-BE3A164315F6}"/>
              </a:ext>
            </a:extLst>
          </p:cNvPr>
          <p:cNvSpPr txBox="1">
            <a:spLocks/>
          </p:cNvSpPr>
          <p:nvPr/>
        </p:nvSpPr>
        <p:spPr>
          <a:xfrm>
            <a:off x="1067703" y="2175439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</a:t>
            </a:r>
          </a:p>
        </p:txBody>
      </p:sp>
      <p:sp>
        <p:nvSpPr>
          <p:cNvPr id="85" name="Google Shape;76;p13">
            <a:extLst>
              <a:ext uri="{FF2B5EF4-FFF2-40B4-BE49-F238E27FC236}">
                <a16:creationId xmlns:a16="http://schemas.microsoft.com/office/drawing/2014/main" id="{5F0E7DDD-B93C-01E7-CD00-A43F8DA81B94}"/>
              </a:ext>
            </a:extLst>
          </p:cNvPr>
          <p:cNvSpPr txBox="1">
            <a:spLocks/>
          </p:cNvSpPr>
          <p:nvPr/>
        </p:nvSpPr>
        <p:spPr>
          <a:xfrm>
            <a:off x="1880256" y="2176038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</a:t>
            </a:r>
          </a:p>
        </p:txBody>
      </p:sp>
      <p:sp>
        <p:nvSpPr>
          <p:cNvPr id="86" name="Google Shape;76;p13">
            <a:extLst>
              <a:ext uri="{FF2B5EF4-FFF2-40B4-BE49-F238E27FC236}">
                <a16:creationId xmlns:a16="http://schemas.microsoft.com/office/drawing/2014/main" id="{09C0FDBE-B871-ABE7-A87F-995A02F8D6AA}"/>
              </a:ext>
            </a:extLst>
          </p:cNvPr>
          <p:cNvSpPr txBox="1">
            <a:spLocks/>
          </p:cNvSpPr>
          <p:nvPr/>
        </p:nvSpPr>
        <p:spPr>
          <a:xfrm>
            <a:off x="2793821" y="2153249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</a:t>
            </a:r>
          </a:p>
        </p:txBody>
      </p:sp>
      <p:sp>
        <p:nvSpPr>
          <p:cNvPr id="87" name="Google Shape;76;p13">
            <a:extLst>
              <a:ext uri="{FF2B5EF4-FFF2-40B4-BE49-F238E27FC236}">
                <a16:creationId xmlns:a16="http://schemas.microsoft.com/office/drawing/2014/main" id="{37D59E0D-308A-F438-457C-8E697FEC8206}"/>
              </a:ext>
            </a:extLst>
          </p:cNvPr>
          <p:cNvSpPr txBox="1">
            <a:spLocks/>
          </p:cNvSpPr>
          <p:nvPr/>
        </p:nvSpPr>
        <p:spPr>
          <a:xfrm>
            <a:off x="102269" y="2771559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ANA</a:t>
            </a:r>
          </a:p>
        </p:txBody>
      </p:sp>
      <p:sp>
        <p:nvSpPr>
          <p:cNvPr id="88" name="Google Shape;76;p13">
            <a:extLst>
              <a:ext uri="{FF2B5EF4-FFF2-40B4-BE49-F238E27FC236}">
                <a16:creationId xmlns:a16="http://schemas.microsoft.com/office/drawing/2014/main" id="{0449308E-61C8-3D80-A61D-9292DEA04D1A}"/>
              </a:ext>
            </a:extLst>
          </p:cNvPr>
          <p:cNvSpPr txBox="1">
            <a:spLocks/>
          </p:cNvSpPr>
          <p:nvPr/>
        </p:nvSpPr>
        <p:spPr>
          <a:xfrm>
            <a:off x="1067703" y="2771559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8,0</a:t>
            </a:r>
          </a:p>
        </p:txBody>
      </p:sp>
      <p:sp>
        <p:nvSpPr>
          <p:cNvPr id="89" name="Google Shape;76;p13">
            <a:extLst>
              <a:ext uri="{FF2B5EF4-FFF2-40B4-BE49-F238E27FC236}">
                <a16:creationId xmlns:a16="http://schemas.microsoft.com/office/drawing/2014/main" id="{C8927F08-0728-C59E-59E7-9B95F73159CA}"/>
              </a:ext>
            </a:extLst>
          </p:cNvPr>
          <p:cNvSpPr txBox="1">
            <a:spLocks/>
          </p:cNvSpPr>
          <p:nvPr/>
        </p:nvSpPr>
        <p:spPr>
          <a:xfrm>
            <a:off x="1880256" y="2772158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</a:p>
        </p:txBody>
      </p:sp>
      <p:sp>
        <p:nvSpPr>
          <p:cNvPr id="90" name="Google Shape;76;p13">
            <a:extLst>
              <a:ext uri="{FF2B5EF4-FFF2-40B4-BE49-F238E27FC236}">
                <a16:creationId xmlns:a16="http://schemas.microsoft.com/office/drawing/2014/main" id="{B5C382E2-83BB-DC2C-A9FB-12193C9EF0CE}"/>
              </a:ext>
            </a:extLst>
          </p:cNvPr>
          <p:cNvSpPr txBox="1">
            <a:spLocks/>
          </p:cNvSpPr>
          <p:nvPr/>
        </p:nvSpPr>
        <p:spPr>
          <a:xfrm>
            <a:off x="2793821" y="2749369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APROVADO</a:t>
            </a:r>
          </a:p>
        </p:txBody>
      </p:sp>
      <p:sp>
        <p:nvSpPr>
          <p:cNvPr id="91" name="Google Shape;76;p13">
            <a:extLst>
              <a:ext uri="{FF2B5EF4-FFF2-40B4-BE49-F238E27FC236}">
                <a16:creationId xmlns:a16="http://schemas.microsoft.com/office/drawing/2014/main" id="{2389A3AF-6523-BFB3-22DD-653F7CCEA1DF}"/>
              </a:ext>
            </a:extLst>
          </p:cNvPr>
          <p:cNvSpPr txBox="1">
            <a:spLocks/>
          </p:cNvSpPr>
          <p:nvPr/>
        </p:nvSpPr>
        <p:spPr>
          <a:xfrm>
            <a:off x="102269" y="3285410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JOAO</a:t>
            </a:r>
          </a:p>
        </p:txBody>
      </p:sp>
      <p:sp>
        <p:nvSpPr>
          <p:cNvPr id="92" name="Google Shape;76;p13">
            <a:extLst>
              <a:ext uri="{FF2B5EF4-FFF2-40B4-BE49-F238E27FC236}">
                <a16:creationId xmlns:a16="http://schemas.microsoft.com/office/drawing/2014/main" id="{F59CCB04-044A-9927-FCDE-B9112008D0CE}"/>
              </a:ext>
            </a:extLst>
          </p:cNvPr>
          <p:cNvSpPr txBox="1">
            <a:spLocks/>
          </p:cNvSpPr>
          <p:nvPr/>
        </p:nvSpPr>
        <p:spPr>
          <a:xfrm>
            <a:off x="1067703" y="3285410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6,0</a:t>
            </a:r>
          </a:p>
        </p:txBody>
      </p:sp>
      <p:sp>
        <p:nvSpPr>
          <p:cNvPr id="93" name="Google Shape;76;p13">
            <a:extLst>
              <a:ext uri="{FF2B5EF4-FFF2-40B4-BE49-F238E27FC236}">
                <a16:creationId xmlns:a16="http://schemas.microsoft.com/office/drawing/2014/main" id="{87EB2B54-77CA-C273-820D-E06A3A829FA2}"/>
              </a:ext>
            </a:extLst>
          </p:cNvPr>
          <p:cNvSpPr txBox="1">
            <a:spLocks/>
          </p:cNvSpPr>
          <p:nvPr/>
        </p:nvSpPr>
        <p:spPr>
          <a:xfrm>
            <a:off x="1880256" y="3286009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</a:p>
        </p:txBody>
      </p:sp>
      <p:sp>
        <p:nvSpPr>
          <p:cNvPr id="94" name="Google Shape;76;p13">
            <a:extLst>
              <a:ext uri="{FF2B5EF4-FFF2-40B4-BE49-F238E27FC236}">
                <a16:creationId xmlns:a16="http://schemas.microsoft.com/office/drawing/2014/main" id="{FC9CEF68-37D3-D3E1-CE91-5BE28D793B1A}"/>
              </a:ext>
            </a:extLst>
          </p:cNvPr>
          <p:cNvSpPr txBox="1">
            <a:spLocks/>
          </p:cNvSpPr>
          <p:nvPr/>
        </p:nvSpPr>
        <p:spPr>
          <a:xfrm>
            <a:off x="2793821" y="3263220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REPROVADO</a:t>
            </a:r>
          </a:p>
        </p:txBody>
      </p:sp>
      <p:sp>
        <p:nvSpPr>
          <p:cNvPr id="95" name="Google Shape;76;p13">
            <a:extLst>
              <a:ext uri="{FF2B5EF4-FFF2-40B4-BE49-F238E27FC236}">
                <a16:creationId xmlns:a16="http://schemas.microsoft.com/office/drawing/2014/main" id="{6D1E8DA3-7A36-611E-C759-8759B278C54E}"/>
              </a:ext>
            </a:extLst>
          </p:cNvPr>
          <p:cNvSpPr txBox="1">
            <a:spLocks/>
          </p:cNvSpPr>
          <p:nvPr/>
        </p:nvSpPr>
        <p:spPr>
          <a:xfrm>
            <a:off x="102269" y="3844838"/>
            <a:ext cx="915757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MARIA</a:t>
            </a:r>
          </a:p>
        </p:txBody>
      </p:sp>
      <p:sp>
        <p:nvSpPr>
          <p:cNvPr id="96" name="Google Shape;76;p13">
            <a:extLst>
              <a:ext uri="{FF2B5EF4-FFF2-40B4-BE49-F238E27FC236}">
                <a16:creationId xmlns:a16="http://schemas.microsoft.com/office/drawing/2014/main" id="{9D77548E-1A05-17E3-74B7-5380F8AFF785}"/>
              </a:ext>
            </a:extLst>
          </p:cNvPr>
          <p:cNvSpPr txBox="1">
            <a:spLocks/>
          </p:cNvSpPr>
          <p:nvPr/>
        </p:nvSpPr>
        <p:spPr>
          <a:xfrm>
            <a:off x="1067703" y="3844838"/>
            <a:ext cx="1074273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7,0</a:t>
            </a:r>
          </a:p>
        </p:txBody>
      </p:sp>
      <p:sp>
        <p:nvSpPr>
          <p:cNvPr id="97" name="Google Shape;76;p13">
            <a:extLst>
              <a:ext uri="{FF2B5EF4-FFF2-40B4-BE49-F238E27FC236}">
                <a16:creationId xmlns:a16="http://schemas.microsoft.com/office/drawing/2014/main" id="{6EE4DFFB-6ED1-90C4-8EB1-6C6D689B4AE4}"/>
              </a:ext>
            </a:extLst>
          </p:cNvPr>
          <p:cNvSpPr txBox="1">
            <a:spLocks/>
          </p:cNvSpPr>
          <p:nvPr/>
        </p:nvSpPr>
        <p:spPr>
          <a:xfrm>
            <a:off x="1880256" y="3845437"/>
            <a:ext cx="91575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</a:t>
            </a:r>
          </a:p>
        </p:txBody>
      </p:sp>
      <p:sp>
        <p:nvSpPr>
          <p:cNvPr id="98" name="Google Shape;76;p13">
            <a:extLst>
              <a:ext uri="{FF2B5EF4-FFF2-40B4-BE49-F238E27FC236}">
                <a16:creationId xmlns:a16="http://schemas.microsoft.com/office/drawing/2014/main" id="{9B18B678-D285-EC41-8E65-F0B55C3317C6}"/>
              </a:ext>
            </a:extLst>
          </p:cNvPr>
          <p:cNvSpPr txBox="1">
            <a:spLocks/>
          </p:cNvSpPr>
          <p:nvPr/>
        </p:nvSpPr>
        <p:spPr>
          <a:xfrm>
            <a:off x="2793821" y="3822648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REPROVADO</a:t>
            </a:r>
          </a:p>
        </p:txBody>
      </p: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9369AFE2-CE71-E70C-F0CC-8103652C0453}"/>
              </a:ext>
            </a:extLst>
          </p:cNvPr>
          <p:cNvCxnSpPr>
            <a:cxnSpLocks/>
          </p:cNvCxnSpPr>
          <p:nvPr/>
        </p:nvCxnSpPr>
        <p:spPr>
          <a:xfrm>
            <a:off x="0" y="2749369"/>
            <a:ext cx="4117035" cy="0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E561939A-D218-897A-ABC4-F22440212361}"/>
              </a:ext>
            </a:extLst>
          </p:cNvPr>
          <p:cNvCxnSpPr>
            <a:cxnSpLocks/>
          </p:cNvCxnSpPr>
          <p:nvPr/>
        </p:nvCxnSpPr>
        <p:spPr>
          <a:xfrm flipH="1">
            <a:off x="974690" y="2215332"/>
            <a:ext cx="37098" cy="216838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0F3A7C67-7D2A-D771-5AC5-5EFC1F3FE820}"/>
              </a:ext>
            </a:extLst>
          </p:cNvPr>
          <p:cNvCxnSpPr>
            <a:cxnSpLocks/>
          </p:cNvCxnSpPr>
          <p:nvPr/>
        </p:nvCxnSpPr>
        <p:spPr>
          <a:xfrm flipH="1">
            <a:off x="1789381" y="2215332"/>
            <a:ext cx="37098" cy="216838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9630C264-5363-C5EC-65D0-FAC06876DA27}"/>
              </a:ext>
            </a:extLst>
          </p:cNvPr>
          <p:cNvCxnSpPr>
            <a:cxnSpLocks/>
          </p:cNvCxnSpPr>
          <p:nvPr/>
        </p:nvCxnSpPr>
        <p:spPr>
          <a:xfrm flipH="1">
            <a:off x="2777465" y="2258024"/>
            <a:ext cx="37098" cy="2168387"/>
          </a:xfrm>
          <a:prstGeom prst="line">
            <a:avLst/>
          </a:prstGeom>
          <a:ln w="28575">
            <a:solidFill>
              <a:srgbClr val="2ECA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76;p13">
            <a:extLst>
              <a:ext uri="{FF2B5EF4-FFF2-40B4-BE49-F238E27FC236}">
                <a16:creationId xmlns:a16="http://schemas.microsoft.com/office/drawing/2014/main" id="{BCE3BB55-22C0-DC6C-047E-899783C41361}"/>
              </a:ext>
            </a:extLst>
          </p:cNvPr>
          <p:cNvSpPr txBox="1">
            <a:spLocks/>
          </p:cNvSpPr>
          <p:nvPr/>
        </p:nvSpPr>
        <p:spPr>
          <a:xfrm>
            <a:off x="4261213" y="2004220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OU(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TESTE_LÓGICO2); VERDADEIRO; FALSO)</a:t>
            </a:r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9EE0DFEF-4E4E-BE05-5F4C-0F11BD3A6836}"/>
              </a:ext>
            </a:extLst>
          </p:cNvPr>
          <p:cNvSpPr/>
          <p:nvPr/>
        </p:nvSpPr>
        <p:spPr>
          <a:xfrm>
            <a:off x="4836358" y="1301126"/>
            <a:ext cx="174307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ACA4CB94-91E3-499E-72E3-0F1EF73BE33F}"/>
              </a:ext>
            </a:extLst>
          </p:cNvPr>
          <p:cNvSpPr/>
          <p:nvPr/>
        </p:nvSpPr>
        <p:spPr>
          <a:xfrm>
            <a:off x="12262" y="1319093"/>
            <a:ext cx="103896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CBCBCDA8-B6BD-8395-E2C1-E4DD685C810E}"/>
              </a:ext>
            </a:extLst>
          </p:cNvPr>
          <p:cNvSpPr/>
          <p:nvPr/>
        </p:nvSpPr>
        <p:spPr>
          <a:xfrm>
            <a:off x="6435255" y="1301126"/>
            <a:ext cx="174307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73D6E4D2-8D82-6029-2D14-516C79F64BD6}"/>
              </a:ext>
            </a:extLst>
          </p:cNvPr>
          <p:cNvSpPr/>
          <p:nvPr/>
        </p:nvSpPr>
        <p:spPr>
          <a:xfrm>
            <a:off x="1107541" y="1328818"/>
            <a:ext cx="103896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Google Shape;76;p13">
            <a:extLst>
              <a:ext uri="{FF2B5EF4-FFF2-40B4-BE49-F238E27FC236}">
                <a16:creationId xmlns:a16="http://schemas.microsoft.com/office/drawing/2014/main" id="{A779198D-E112-B591-D528-C7BBC7B2CCAE}"/>
              </a:ext>
            </a:extLst>
          </p:cNvPr>
          <p:cNvSpPr txBox="1">
            <a:spLocks/>
          </p:cNvSpPr>
          <p:nvPr/>
        </p:nvSpPr>
        <p:spPr>
          <a:xfrm>
            <a:off x="4269991" y="2559124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OU(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FALTAS&lt;5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); VERDADEIRO; FALSO)</a:t>
            </a:r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FAF5675D-BB45-8C5A-2275-347BB5A2A94D}"/>
              </a:ext>
            </a:extLst>
          </p:cNvPr>
          <p:cNvSpPr/>
          <p:nvPr/>
        </p:nvSpPr>
        <p:spPr>
          <a:xfrm>
            <a:off x="3931522" y="1541327"/>
            <a:ext cx="1743075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71F142D0-CE1B-0251-5F3D-6CE8FD31E6E1}"/>
              </a:ext>
            </a:extLst>
          </p:cNvPr>
          <p:cNvSpPr/>
          <p:nvPr/>
        </p:nvSpPr>
        <p:spPr>
          <a:xfrm>
            <a:off x="2145497" y="1197804"/>
            <a:ext cx="1515370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47834A9D-FF41-ECB1-213F-728C88E3F02E}"/>
              </a:ext>
            </a:extLst>
          </p:cNvPr>
          <p:cNvSpPr/>
          <p:nvPr/>
        </p:nvSpPr>
        <p:spPr>
          <a:xfrm>
            <a:off x="2135379" y="1627317"/>
            <a:ext cx="1515370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CA675314-AA09-0773-05CF-2D3FE0D1807C}"/>
              </a:ext>
            </a:extLst>
          </p:cNvPr>
          <p:cNvSpPr/>
          <p:nvPr/>
        </p:nvSpPr>
        <p:spPr>
          <a:xfrm>
            <a:off x="5431780" y="1531507"/>
            <a:ext cx="864246" cy="38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Google Shape;76;p13">
            <a:extLst>
              <a:ext uri="{FF2B5EF4-FFF2-40B4-BE49-F238E27FC236}">
                <a16:creationId xmlns:a16="http://schemas.microsoft.com/office/drawing/2014/main" id="{410111D8-E3FC-CFC2-17F0-71655B6B553F}"/>
              </a:ext>
            </a:extLst>
          </p:cNvPr>
          <p:cNvSpPr txBox="1">
            <a:spLocks/>
          </p:cNvSpPr>
          <p:nvPr/>
        </p:nvSpPr>
        <p:spPr>
          <a:xfrm>
            <a:off x="4261213" y="3134377"/>
            <a:ext cx="463644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=SE( OU(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NOTA&gt;=7,0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FALTAS&lt;5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“APROVADO”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 </a:t>
            </a:r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“REPROVADO”</a:t>
            </a:r>
            <a:r>
              <a:rPr lang="pt-BR" sz="15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)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D88B220-27E3-231C-117D-D6E60D3FDC11}"/>
              </a:ext>
            </a:extLst>
          </p:cNvPr>
          <p:cNvCxnSpPr>
            <a:cxnSpLocks/>
            <a:stCxn id="93" idx="3"/>
          </p:cNvCxnSpPr>
          <p:nvPr/>
        </p:nvCxnSpPr>
        <p:spPr>
          <a:xfrm flipV="1">
            <a:off x="2796014" y="3581400"/>
            <a:ext cx="1465199" cy="236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6;p13">
            <a:extLst>
              <a:ext uri="{FF2B5EF4-FFF2-40B4-BE49-F238E27FC236}">
                <a16:creationId xmlns:a16="http://schemas.microsoft.com/office/drawing/2014/main" id="{3ABCDBE2-6012-9FD6-858B-C4F5D01D0AC9}"/>
              </a:ext>
            </a:extLst>
          </p:cNvPr>
          <p:cNvSpPr txBox="1">
            <a:spLocks/>
          </p:cNvSpPr>
          <p:nvPr/>
        </p:nvSpPr>
        <p:spPr>
          <a:xfrm>
            <a:off x="3129480" y="3463449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APROVADO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C6C53DD-5AC1-B898-1F2D-71C2ECFD28D9}"/>
              </a:ext>
            </a:extLst>
          </p:cNvPr>
          <p:cNvCxnSpPr>
            <a:cxnSpLocks/>
          </p:cNvCxnSpPr>
          <p:nvPr/>
        </p:nvCxnSpPr>
        <p:spPr>
          <a:xfrm flipV="1">
            <a:off x="2892542" y="4115505"/>
            <a:ext cx="1465199" cy="236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57CFC1A8-0FA5-9B3A-3A45-9034754E9567}"/>
              </a:ext>
            </a:extLst>
          </p:cNvPr>
          <p:cNvSpPr txBox="1">
            <a:spLocks/>
          </p:cNvSpPr>
          <p:nvPr/>
        </p:nvSpPr>
        <p:spPr>
          <a:xfrm>
            <a:off x="3204432" y="4095251"/>
            <a:ext cx="1581829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rgbClr val="2ECAA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APROVADO</a:t>
            </a:r>
          </a:p>
        </p:txBody>
      </p:sp>
    </p:spTree>
    <p:extLst>
      <p:ext uri="{BB962C8B-B14F-4D97-AF65-F5344CB8AC3E}">
        <p14:creationId xmlns:p14="http://schemas.microsoft.com/office/powerpoint/2010/main" val="18297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4" grpId="0"/>
      <p:bldP spid="106" grpId="0"/>
      <p:bldP spid="107" grpId="0" animBg="1"/>
      <p:bldP spid="108" grpId="0" animBg="1"/>
      <p:bldP spid="109" grpId="0" animBg="1"/>
      <p:bldP spid="110" grpId="0" animBg="1"/>
      <p:bldP spid="111" grpId="0"/>
      <p:bldP spid="112" grpId="0" animBg="1"/>
      <p:bldP spid="115" grpId="0" animBg="1"/>
      <p:bldP spid="123" grpId="0" animBg="1"/>
      <p:bldP spid="125" grpId="0" animBg="1"/>
      <p:bldP spid="126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70C6643-BDC1-8698-F61D-0FB1AD803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F366117D-50B0-CECA-B523-6BFC0C2D3895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022CB83C-4F7F-6D0F-F09E-91B902EF00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32A6EC-9D0B-4243-8E7A-4F146848D44A}"/>
              </a:ext>
            </a:extLst>
          </p:cNvPr>
          <p:cNvGraphicFramePr/>
          <p:nvPr/>
        </p:nvGraphicFramePr>
        <p:xfrm>
          <a:off x="234262" y="933450"/>
          <a:ext cx="6318938" cy="346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6DB7C340-4702-E917-B4E2-520E5D0AA12B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268883EF-6049-A1E3-9C6B-56DEA137ECFB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1</a:t>
            </a:r>
          </a:p>
        </p:txBody>
      </p:sp>
    </p:spTree>
    <p:extLst>
      <p:ext uri="{BB962C8B-B14F-4D97-AF65-F5344CB8AC3E}">
        <p14:creationId xmlns:p14="http://schemas.microsoft.com/office/powerpoint/2010/main" val="35328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860E4F1-EB3F-F8AE-56C7-A66905CE6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122C7D17-8CFD-B342-F886-DC32AC6BC428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E836017B-1546-702E-7994-84C2A29F5D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6BE632-7261-4897-0BA8-8CDD1B709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578962"/>
              </p:ext>
            </p:extLst>
          </p:nvPr>
        </p:nvGraphicFramePr>
        <p:xfrm>
          <a:off x="234262" y="933450"/>
          <a:ext cx="6059396" cy="235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E98D8D06-89B5-883D-950D-D5E80788F898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FD367128-0324-08B0-D75F-234BB8779E1B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10987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0B72893-60F8-422E-838E-2AB58154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E25ECAC7-BF41-176D-CE5A-1D27DB759EFB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86D38B3A-3485-765C-91E8-737033E14D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40BEBEF-29AE-F4FC-25F8-CC83A980C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510024"/>
              </p:ext>
            </p:extLst>
          </p:nvPr>
        </p:nvGraphicFramePr>
        <p:xfrm>
          <a:off x="234262" y="933450"/>
          <a:ext cx="5109262" cy="63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040C122A-0ECA-EA0C-AE36-77764ABABBD4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C2DF181D-57BB-F3F5-2963-7C55AE70DEF2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3</a:t>
            </a:r>
          </a:p>
        </p:txBody>
      </p:sp>
    </p:spTree>
    <p:extLst>
      <p:ext uri="{BB962C8B-B14F-4D97-AF65-F5344CB8AC3E}">
        <p14:creationId xmlns:p14="http://schemas.microsoft.com/office/powerpoint/2010/main" val="30128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AECCC2C-6668-6E2A-CE6F-C358E67F0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8831B2F4-3401-5ECF-F212-5429F6B239CC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9EE0F84C-4E88-1F21-5CC7-6165FCD146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F2748-F6E2-1551-9FEF-7051DF0E7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168057"/>
              </p:ext>
            </p:extLst>
          </p:nvPr>
        </p:nvGraphicFramePr>
        <p:xfrm>
          <a:off x="234262" y="933450"/>
          <a:ext cx="6318938" cy="346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7C74036F-15F6-76FC-334F-F050E5AEA112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412141CF-5122-97F5-EF7F-43D044971643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4</a:t>
            </a:r>
          </a:p>
        </p:txBody>
      </p:sp>
    </p:spTree>
    <p:extLst>
      <p:ext uri="{BB962C8B-B14F-4D97-AF65-F5344CB8AC3E}">
        <p14:creationId xmlns:p14="http://schemas.microsoft.com/office/powerpoint/2010/main" val="5961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C62F82E-45F8-428F-919E-B1147E2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AD12895-6AFC-4BB6-9779-48C781BB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C79219B-12EB-4842-B243-72724C19F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DB9B08A-4A07-40D7-A486-759B7D025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C02BC87-E2D3-4FAD-BCD4-64B7A106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CF0446D2-283F-4352-ADFF-C126A5FF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BEA148D7-FFBC-4A35-BDB8-6ACC9F50F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C50B4A9B-E885-4D8F-B24D-00E17F36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EFB03FF0-C2F6-43D9-A0FE-0BDE22F01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E613AB36-4597-462B-B669-29436255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FCE82F0-5ACB-8A4F-88BE-2BE44009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D080EC8D-779F-6CEF-A5A2-B3F143F17AE3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60060642-B302-20A5-0418-DF06D2B31B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6FDF8D8-5370-B76B-92D5-AD4B6DDD4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060022"/>
              </p:ext>
            </p:extLst>
          </p:nvPr>
        </p:nvGraphicFramePr>
        <p:xfrm>
          <a:off x="234262" y="933451"/>
          <a:ext cx="6318938" cy="207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F1B2BC0A-7C3F-E255-4A9A-317BAAC46076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7AF8B678-E549-34B8-4DAF-81C5C1C1E81A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5</a:t>
            </a:r>
          </a:p>
        </p:txBody>
      </p:sp>
    </p:spTree>
    <p:extLst>
      <p:ext uri="{BB962C8B-B14F-4D97-AF65-F5344CB8AC3E}">
        <p14:creationId xmlns:p14="http://schemas.microsoft.com/office/powerpoint/2010/main" val="4600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29C84F8D-938B-223B-BD1D-609037D2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EA987B4E-59EB-2C2B-B5AA-3CF14A833029}"/>
              </a:ext>
            </a:extLst>
          </p:cNvPr>
          <p:cNvSpPr/>
          <p:nvPr/>
        </p:nvSpPr>
        <p:spPr>
          <a:xfrm>
            <a:off x="0" y="0"/>
            <a:ext cx="3296400" cy="5143500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124" name="Google Shape;124;p19">
            <a:extLst>
              <a:ext uri="{FF2B5EF4-FFF2-40B4-BE49-F238E27FC236}">
                <a16:creationId xmlns:a16="http://schemas.microsoft.com/office/drawing/2014/main" id="{7DEFFF86-1C41-9811-DFFF-9A2D404156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404" y="4571625"/>
            <a:ext cx="1986954" cy="35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2A967E0-224A-5323-E415-8DFD4F73A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130522"/>
              </p:ext>
            </p:extLst>
          </p:nvPr>
        </p:nvGraphicFramePr>
        <p:xfrm>
          <a:off x="234262" y="933449"/>
          <a:ext cx="6318938" cy="193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Google Shape;75;p13">
            <a:extLst>
              <a:ext uri="{FF2B5EF4-FFF2-40B4-BE49-F238E27FC236}">
                <a16:creationId xmlns:a16="http://schemas.microsoft.com/office/drawing/2014/main" id="{65C46CD4-6EF6-7197-6ECC-D6A04B5BD07E}"/>
              </a:ext>
            </a:extLst>
          </p:cNvPr>
          <p:cNvCxnSpPr>
            <a:cxnSpLocks/>
          </p:cNvCxnSpPr>
          <p:nvPr/>
        </p:nvCxnSpPr>
        <p:spPr>
          <a:xfrm>
            <a:off x="3611312" y="104775"/>
            <a:ext cx="0" cy="523875"/>
          </a:xfrm>
          <a:prstGeom prst="straightConnector1">
            <a:avLst/>
          </a:prstGeom>
          <a:noFill/>
          <a:ln w="38100" cap="flat" cmpd="sng">
            <a:solidFill>
              <a:srgbClr val="2EFF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2E3F7357-94C1-F1FE-B133-7E40BC0CC047}"/>
              </a:ext>
            </a:extLst>
          </p:cNvPr>
          <p:cNvSpPr txBox="1">
            <a:spLocks/>
          </p:cNvSpPr>
          <p:nvPr/>
        </p:nvSpPr>
        <p:spPr>
          <a:xfrm>
            <a:off x="3757762" y="104775"/>
            <a:ext cx="60594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dirty="0">
                <a:solidFill>
                  <a:srgbClr val="3E3C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MÓDULO 6</a:t>
            </a:r>
          </a:p>
        </p:txBody>
      </p:sp>
    </p:spTree>
    <p:extLst>
      <p:ext uri="{BB962C8B-B14F-4D97-AF65-F5344CB8AC3E}">
        <p14:creationId xmlns:p14="http://schemas.microsoft.com/office/powerpoint/2010/main" val="10541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158C8B-4EE0-4E1F-9E45-57059C12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F290BFA-05FD-427C-8FD6-6D6E2EBB3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4DF2434-7B1D-46F8-A7A4-5836E0AC6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DA57845-B1B7-47F8-A800-8843547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2015</Words>
  <Application>Microsoft Office PowerPoint</Application>
  <PresentationFormat>Apresentação na tela (16:9)</PresentationFormat>
  <Paragraphs>613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Hind</vt:lpstr>
      <vt:lpstr>Arial</vt:lpstr>
      <vt:lpstr>Hind SemiBold</vt:lpstr>
      <vt:lpstr>Hind Medium</vt:lpstr>
      <vt:lpstr>Poppins SemiBold</vt:lpstr>
      <vt:lpstr>Poppins</vt:lpstr>
      <vt:lpstr>Simple Light</vt:lpstr>
      <vt:lpstr>Curso de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Danielle</dc:creator>
  <cp:lastModifiedBy>WL 785</cp:lastModifiedBy>
  <cp:revision>19</cp:revision>
  <dcterms:modified xsi:type="dcterms:W3CDTF">2025-09-25T13:54:37Z</dcterms:modified>
</cp:coreProperties>
</file>